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Open Sans Bold" charset="1" panose="020B0806030504020204"/>
      <p:regular r:id="rId10"/>
    </p:embeddedFont>
    <p:embeddedFont>
      <p:font typeface="Open Sans Bold Italics" charset="1" panose="020B0806030504020204"/>
      <p:regular r:id="rId11"/>
    </p:embeddedFont>
    <p:embeddedFont>
      <p:font typeface="Be Vietnam Ultra-Bold" charset="1" panose="00000900000000000000"/>
      <p:regular r:id="rId12"/>
    </p:embeddedFont>
    <p:embeddedFont>
      <p:font typeface="Be Vietnam Ultra-Bold Italics" charset="1" panose="00000900000000000000"/>
      <p:regular r:id="rId13"/>
    </p:embeddedFont>
    <p:embeddedFont>
      <p:font typeface="Agrandir Narrow Heavy" charset="1" panose="00000A06000000000000"/>
      <p:regular r:id="rId14"/>
    </p:embeddedFont>
    <p:embeddedFont>
      <p:font typeface="Aileron Heavy" charset="1" panose="00000A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9.png" Type="http://schemas.openxmlformats.org/officeDocument/2006/relationships/image"/><Relationship Id="rId5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5.png" Type="http://schemas.openxmlformats.org/officeDocument/2006/relationships/image"/><Relationship Id="rId12" Target="../media/image7.png" Type="http://schemas.openxmlformats.org/officeDocument/2006/relationships/image"/><Relationship Id="rId13" Target="../media/image8.png" Type="http://schemas.openxmlformats.org/officeDocument/2006/relationships/image"/><Relationship Id="rId14" Target="../media/image4.png" Type="http://schemas.openxmlformats.org/officeDocument/2006/relationships/image"/><Relationship Id="rId15" Target="https://ciidpanama.com" TargetMode="External" Type="http://schemas.openxmlformats.org/officeDocument/2006/relationships/hyperlink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2.png" Type="http://schemas.openxmlformats.org/officeDocument/2006/relationships/image"/><Relationship Id="rId9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891646"/>
          </a:xfrm>
          <a:custGeom>
            <a:avLst/>
            <a:gdLst/>
            <a:ahLst/>
            <a:cxnLst/>
            <a:rect r="r" b="b" t="t" l="l"/>
            <a:pathLst>
              <a:path h="10891646" w="18288000">
                <a:moveTo>
                  <a:pt x="0" y="0"/>
                </a:moveTo>
                <a:lnTo>
                  <a:pt x="18288000" y="0"/>
                </a:lnTo>
                <a:lnTo>
                  <a:pt x="18288000" y="10891646"/>
                </a:lnTo>
                <a:lnTo>
                  <a:pt x="0" y="108916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7" t="0" r="-2627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92445" y="2139390"/>
            <a:ext cx="5108598" cy="5108598"/>
            <a:chOff x="0" y="0"/>
            <a:chExt cx="6811463" cy="681146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811463" cy="6811463"/>
            </a:xfrm>
            <a:custGeom>
              <a:avLst/>
              <a:gdLst/>
              <a:ahLst/>
              <a:cxnLst/>
              <a:rect r="r" b="b" t="t" l="l"/>
              <a:pathLst>
                <a:path h="6811463" w="6811463">
                  <a:moveTo>
                    <a:pt x="0" y="0"/>
                  </a:moveTo>
                  <a:lnTo>
                    <a:pt x="6811463" y="0"/>
                  </a:lnTo>
                  <a:lnTo>
                    <a:pt x="6811463" y="6811463"/>
                  </a:lnTo>
                  <a:lnTo>
                    <a:pt x="0" y="6811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841929" y="2425301"/>
              <a:ext cx="3127606" cy="17989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325"/>
                </a:lnSpc>
              </a:pPr>
              <a:r>
                <a:rPr lang="en-US" sz="8089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</a:t>
              </a:r>
              <a:r>
                <a:rPr lang="en-US" sz="8089" b="true">
                  <a:solidFill>
                    <a:srgbClr val="D4324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  <a:r>
                <a:rPr lang="en-US" sz="8089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8491614" y="364310"/>
            <a:ext cx="8113007" cy="6320132"/>
          </a:xfrm>
          <a:custGeom>
            <a:avLst/>
            <a:gdLst/>
            <a:ahLst/>
            <a:cxnLst/>
            <a:rect r="r" b="b" t="t" l="l"/>
            <a:pathLst>
              <a:path h="6320132" w="8113007">
                <a:moveTo>
                  <a:pt x="0" y="0"/>
                </a:moveTo>
                <a:lnTo>
                  <a:pt x="8113007" y="0"/>
                </a:lnTo>
                <a:lnTo>
                  <a:pt x="8113007" y="6320132"/>
                </a:lnTo>
                <a:lnTo>
                  <a:pt x="0" y="632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-831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729870" y="9585327"/>
            <a:ext cx="6484935" cy="701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 i="true">
                <a:solidFill>
                  <a:srgbClr val="FFFFFF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“CONSTRUYENDO PUENTES ENTRE EL CONOCIMIENTO Y EL DESARROLLO SOSTENIBLE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4694339" y="-102870"/>
            <a:ext cx="12442273" cy="9176815"/>
            <a:chOff x="0" y="0"/>
            <a:chExt cx="7660968" cy="565035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1220470" y="-200914"/>
              <a:ext cx="8891472" cy="5919724"/>
            </a:xfrm>
            <a:custGeom>
              <a:avLst/>
              <a:gdLst/>
              <a:ahLst/>
              <a:cxnLst/>
              <a:rect r="r" b="b" t="t" l="l"/>
              <a:pathLst>
                <a:path h="5919724" w="8891472">
                  <a:moveTo>
                    <a:pt x="8873623" y="542290"/>
                  </a:moveTo>
                  <a:cubicBezTo>
                    <a:pt x="8855082" y="557530"/>
                    <a:pt x="8785511" y="686562"/>
                    <a:pt x="8806045" y="715264"/>
                  </a:cubicBezTo>
                  <a:cubicBezTo>
                    <a:pt x="8828265" y="709803"/>
                    <a:pt x="8720998" y="790321"/>
                    <a:pt x="8776317" y="888111"/>
                  </a:cubicBezTo>
                  <a:cubicBezTo>
                    <a:pt x="8760533" y="906018"/>
                    <a:pt x="8862283" y="924179"/>
                    <a:pt x="8853855" y="962025"/>
                  </a:cubicBezTo>
                  <a:cubicBezTo>
                    <a:pt x="8838991" y="981202"/>
                    <a:pt x="8785052" y="974979"/>
                    <a:pt x="8828265" y="1001014"/>
                  </a:cubicBezTo>
                  <a:cubicBezTo>
                    <a:pt x="8837306" y="1085469"/>
                    <a:pt x="8890963" y="1117346"/>
                    <a:pt x="8710884" y="1351280"/>
                  </a:cubicBezTo>
                  <a:cubicBezTo>
                    <a:pt x="8675027" y="1347343"/>
                    <a:pt x="8577415" y="1604645"/>
                    <a:pt x="8442565" y="1797050"/>
                  </a:cubicBezTo>
                  <a:cubicBezTo>
                    <a:pt x="8462026" y="1833372"/>
                    <a:pt x="8483633" y="1850009"/>
                    <a:pt x="8438121" y="1916684"/>
                  </a:cubicBezTo>
                  <a:cubicBezTo>
                    <a:pt x="8446089" y="1933448"/>
                    <a:pt x="8523475" y="1963420"/>
                    <a:pt x="8483173" y="2007743"/>
                  </a:cubicBezTo>
                  <a:cubicBezTo>
                    <a:pt x="8440420" y="2091436"/>
                    <a:pt x="8442411" y="2286381"/>
                    <a:pt x="8495738" y="2317750"/>
                  </a:cubicBezTo>
                  <a:cubicBezTo>
                    <a:pt x="8526540" y="2308987"/>
                    <a:pt x="8418660" y="2474976"/>
                    <a:pt x="8475205" y="2483866"/>
                  </a:cubicBezTo>
                  <a:cubicBezTo>
                    <a:pt x="8456816" y="2541143"/>
                    <a:pt x="8530063" y="2574417"/>
                    <a:pt x="8372535" y="2695575"/>
                  </a:cubicBezTo>
                  <a:cubicBezTo>
                    <a:pt x="8249485" y="2756535"/>
                    <a:pt x="8397513" y="2805176"/>
                    <a:pt x="8277375" y="2892044"/>
                  </a:cubicBezTo>
                  <a:cubicBezTo>
                    <a:pt x="8326257" y="2925826"/>
                    <a:pt x="8204434" y="2948432"/>
                    <a:pt x="8291932" y="3107690"/>
                  </a:cubicBezTo>
                  <a:cubicBezTo>
                    <a:pt x="8303425" y="3117088"/>
                    <a:pt x="8235847" y="3165983"/>
                    <a:pt x="8215466" y="3207639"/>
                  </a:cubicBezTo>
                  <a:cubicBezTo>
                    <a:pt x="8270326" y="3257296"/>
                    <a:pt x="8209644" y="3253994"/>
                    <a:pt x="8190949" y="3340354"/>
                  </a:cubicBezTo>
                  <a:cubicBezTo>
                    <a:pt x="8090885" y="3405251"/>
                    <a:pt x="8094256" y="3435350"/>
                    <a:pt x="7999402" y="3533013"/>
                  </a:cubicBezTo>
                  <a:cubicBezTo>
                    <a:pt x="8026984" y="3525774"/>
                    <a:pt x="8060697" y="3574161"/>
                    <a:pt x="7979634" y="3687572"/>
                  </a:cubicBezTo>
                  <a:cubicBezTo>
                    <a:pt x="7974270" y="3707257"/>
                    <a:pt x="7864859" y="3726307"/>
                    <a:pt x="7837889" y="3771265"/>
                  </a:cubicBezTo>
                  <a:cubicBezTo>
                    <a:pt x="7801571" y="3791585"/>
                    <a:pt x="7875585" y="3823716"/>
                    <a:pt x="7793297" y="3824732"/>
                  </a:cubicBezTo>
                  <a:cubicBezTo>
                    <a:pt x="7803717" y="3870960"/>
                    <a:pt x="7737212" y="3859911"/>
                    <a:pt x="7720662" y="3879977"/>
                  </a:cubicBezTo>
                  <a:cubicBezTo>
                    <a:pt x="7772917" y="3906901"/>
                    <a:pt x="7733687" y="3901313"/>
                    <a:pt x="7776134" y="3916553"/>
                  </a:cubicBezTo>
                  <a:cubicBezTo>
                    <a:pt x="7773376" y="3988689"/>
                    <a:pt x="7646801" y="4092829"/>
                    <a:pt x="7654463" y="4182491"/>
                  </a:cubicBezTo>
                  <a:cubicBezTo>
                    <a:pt x="7610484" y="4270502"/>
                    <a:pt x="7642357" y="4306443"/>
                    <a:pt x="7578917" y="4402836"/>
                  </a:cubicBezTo>
                  <a:cubicBezTo>
                    <a:pt x="7623816" y="4414266"/>
                    <a:pt x="7591636" y="4427982"/>
                    <a:pt x="7539689" y="4505960"/>
                  </a:cubicBezTo>
                  <a:cubicBezTo>
                    <a:pt x="7594701" y="4531741"/>
                    <a:pt x="7574167" y="4590542"/>
                    <a:pt x="7516549" y="4659376"/>
                  </a:cubicBezTo>
                  <a:cubicBezTo>
                    <a:pt x="7614162" y="4706620"/>
                    <a:pt x="7557770" y="4854575"/>
                    <a:pt x="7504137" y="4913630"/>
                  </a:cubicBezTo>
                  <a:cubicBezTo>
                    <a:pt x="7520074" y="4962525"/>
                    <a:pt x="7493717" y="5014341"/>
                    <a:pt x="7427518" y="5057902"/>
                  </a:cubicBezTo>
                  <a:cubicBezTo>
                    <a:pt x="7381087" y="5158740"/>
                    <a:pt x="7363618" y="5242179"/>
                    <a:pt x="7172684" y="5344668"/>
                  </a:cubicBezTo>
                  <a:cubicBezTo>
                    <a:pt x="7118897" y="5423535"/>
                    <a:pt x="7123495" y="5474843"/>
                    <a:pt x="7017607" y="5580126"/>
                  </a:cubicBezTo>
                  <a:cubicBezTo>
                    <a:pt x="6975467" y="5617337"/>
                    <a:pt x="6925052" y="5575808"/>
                    <a:pt x="6934399" y="5642229"/>
                  </a:cubicBezTo>
                  <a:cubicBezTo>
                    <a:pt x="6874943" y="5660898"/>
                    <a:pt x="6951562" y="5719572"/>
                    <a:pt x="6814414" y="5769483"/>
                  </a:cubicBezTo>
                  <a:cubicBezTo>
                    <a:pt x="6837093" y="5829681"/>
                    <a:pt x="6898848" y="5859272"/>
                    <a:pt x="6644473" y="5839333"/>
                  </a:cubicBezTo>
                  <a:cubicBezTo>
                    <a:pt x="4963302" y="5836539"/>
                    <a:pt x="3323352" y="5847588"/>
                    <a:pt x="1564029" y="5835142"/>
                  </a:cubicBezTo>
                  <a:cubicBezTo>
                    <a:pt x="1464118" y="5827522"/>
                    <a:pt x="1222002" y="5919724"/>
                    <a:pt x="1274869" y="5732399"/>
                  </a:cubicBezTo>
                  <a:cubicBezTo>
                    <a:pt x="1288048" y="4087495"/>
                    <a:pt x="1253723" y="2400427"/>
                    <a:pt x="1260005" y="760476"/>
                  </a:cubicBezTo>
                  <a:cubicBezTo>
                    <a:pt x="1447262" y="0"/>
                    <a:pt x="0" y="249174"/>
                    <a:pt x="7412961" y="210693"/>
                  </a:cubicBezTo>
                  <a:cubicBezTo>
                    <a:pt x="7843559" y="218821"/>
                    <a:pt x="8465244" y="185928"/>
                    <a:pt x="8851710" y="221488"/>
                  </a:cubicBezTo>
                  <a:cubicBezTo>
                    <a:pt x="8891472" y="234569"/>
                    <a:pt x="8881565" y="514604"/>
                    <a:pt x="8873623" y="542290"/>
                  </a:cubicBezTo>
                  <a:close/>
                </a:path>
              </a:pathLst>
            </a:custGeom>
            <a:blipFill>
              <a:blip r:embed="rId3">
                <a:alphaModFix amt="37000"/>
              </a:blip>
              <a:stretch>
                <a:fillRect l="-485" t="-19152" r="-9" b="-16435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4966353" y="8269146"/>
            <a:ext cx="1638268" cy="804799"/>
          </a:xfrm>
          <a:custGeom>
            <a:avLst/>
            <a:gdLst/>
            <a:ahLst/>
            <a:cxnLst/>
            <a:rect r="r" b="b" t="t" l="l"/>
            <a:pathLst>
              <a:path h="804799" w="1638268">
                <a:moveTo>
                  <a:pt x="0" y="0"/>
                </a:moveTo>
                <a:lnTo>
                  <a:pt x="1638268" y="0"/>
                </a:lnTo>
                <a:lnTo>
                  <a:pt x="1638268" y="804799"/>
                </a:lnTo>
                <a:lnTo>
                  <a:pt x="0" y="8047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239488" y="7210045"/>
            <a:ext cx="2018064" cy="1089755"/>
          </a:xfrm>
          <a:custGeom>
            <a:avLst/>
            <a:gdLst/>
            <a:ahLst/>
            <a:cxnLst/>
            <a:rect r="r" b="b" t="t" l="l"/>
            <a:pathLst>
              <a:path h="1089755" w="2018064">
                <a:moveTo>
                  <a:pt x="0" y="0"/>
                </a:moveTo>
                <a:lnTo>
                  <a:pt x="2018064" y="0"/>
                </a:lnTo>
                <a:lnTo>
                  <a:pt x="2018064" y="1089755"/>
                </a:lnTo>
                <a:lnTo>
                  <a:pt x="0" y="10897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274590" y="6999208"/>
            <a:ext cx="4013410" cy="1279274"/>
          </a:xfrm>
          <a:custGeom>
            <a:avLst/>
            <a:gdLst/>
            <a:ahLst/>
            <a:cxnLst/>
            <a:rect r="r" b="b" t="t" l="l"/>
            <a:pathLst>
              <a:path h="1279274" w="4013410">
                <a:moveTo>
                  <a:pt x="0" y="0"/>
                </a:moveTo>
                <a:lnTo>
                  <a:pt x="4013410" y="0"/>
                </a:lnTo>
                <a:lnTo>
                  <a:pt x="4013410" y="1279274"/>
                </a:lnTo>
                <a:lnTo>
                  <a:pt x="0" y="12792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429892" y="7059545"/>
            <a:ext cx="3716121" cy="1240255"/>
          </a:xfrm>
          <a:custGeom>
            <a:avLst/>
            <a:gdLst/>
            <a:ahLst/>
            <a:cxnLst/>
            <a:rect r="r" b="b" t="t" l="l"/>
            <a:pathLst>
              <a:path h="1240255" w="3716121">
                <a:moveTo>
                  <a:pt x="0" y="0"/>
                </a:moveTo>
                <a:lnTo>
                  <a:pt x="3716121" y="0"/>
                </a:lnTo>
                <a:lnTo>
                  <a:pt x="3716121" y="1240255"/>
                </a:lnTo>
                <a:lnTo>
                  <a:pt x="0" y="12402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17463" y="7381808"/>
            <a:ext cx="2194792" cy="746229"/>
          </a:xfrm>
          <a:custGeom>
            <a:avLst/>
            <a:gdLst/>
            <a:ahLst/>
            <a:cxnLst/>
            <a:rect r="r" b="b" t="t" l="l"/>
            <a:pathLst>
              <a:path h="746229" w="2194792">
                <a:moveTo>
                  <a:pt x="0" y="0"/>
                </a:moveTo>
                <a:lnTo>
                  <a:pt x="2194792" y="0"/>
                </a:lnTo>
                <a:lnTo>
                  <a:pt x="2194792" y="746229"/>
                </a:lnTo>
                <a:lnTo>
                  <a:pt x="0" y="7462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347960"/>
          </a:xfrm>
          <a:custGeom>
            <a:avLst/>
            <a:gdLst/>
            <a:ahLst/>
            <a:cxnLst/>
            <a:rect r="r" b="b" t="t" l="l"/>
            <a:pathLst>
              <a:path h="10347960" w="18288000">
                <a:moveTo>
                  <a:pt x="0" y="0"/>
                </a:moveTo>
                <a:lnTo>
                  <a:pt x="18288000" y="0"/>
                </a:lnTo>
                <a:lnTo>
                  <a:pt x="18288000" y="10347960"/>
                </a:lnTo>
                <a:lnTo>
                  <a:pt x="0" y="10347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02021" y="591512"/>
            <a:ext cx="2231887" cy="1738668"/>
          </a:xfrm>
          <a:custGeom>
            <a:avLst/>
            <a:gdLst/>
            <a:ahLst/>
            <a:cxnLst/>
            <a:rect r="r" b="b" t="t" l="l"/>
            <a:pathLst>
              <a:path h="1738668" w="2231887">
                <a:moveTo>
                  <a:pt x="0" y="0"/>
                </a:moveTo>
                <a:lnTo>
                  <a:pt x="2231887" y="0"/>
                </a:lnTo>
                <a:lnTo>
                  <a:pt x="2231887" y="1738668"/>
                </a:lnTo>
                <a:lnTo>
                  <a:pt x="0" y="17386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831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62122" y="591512"/>
            <a:ext cx="834382" cy="1347589"/>
          </a:xfrm>
          <a:custGeom>
            <a:avLst/>
            <a:gdLst/>
            <a:ahLst/>
            <a:cxnLst/>
            <a:rect r="r" b="b" t="t" l="l"/>
            <a:pathLst>
              <a:path h="1347589" w="834382">
                <a:moveTo>
                  <a:pt x="0" y="0"/>
                </a:moveTo>
                <a:lnTo>
                  <a:pt x="834382" y="0"/>
                </a:lnTo>
                <a:lnTo>
                  <a:pt x="834382" y="1347589"/>
                </a:lnTo>
                <a:lnTo>
                  <a:pt x="0" y="1347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02021" y="4236104"/>
            <a:ext cx="11381471" cy="1038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true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Añadir un título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729870" y="9420690"/>
            <a:ext cx="6484935" cy="61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 i="true" spc="-6">
                <a:solidFill>
                  <a:srgbClr val="FFFFFF"/>
                </a:solidFill>
                <a:latin typeface="Be Vietnam Ultra-Bold Italics"/>
                <a:ea typeface="Be Vietnam Ultra-Bold Italics"/>
                <a:cs typeface="Be Vietnam Ultra-Bold Italics"/>
                <a:sym typeface="Be Vietnam Ultra-Bold Italics"/>
              </a:rPr>
              <a:t>“CONSTRUYENDO PUENTES ENTRE EL CONOCIMIENTO Y EL DESARROLLO SOSTENIBLE”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2021" y="5436587"/>
            <a:ext cx="11283793" cy="606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Añadir un subtítulo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2021" y="6793980"/>
            <a:ext cx="11283793" cy="455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b="true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Añadir el autor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661750" y="27074"/>
            <a:ext cx="11195101" cy="10293812"/>
            <a:chOff x="0" y="0"/>
            <a:chExt cx="6908469" cy="635228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130429" y="-589915"/>
              <a:ext cx="7249083" cy="7025767"/>
            </a:xfrm>
            <a:custGeom>
              <a:avLst/>
              <a:gdLst/>
              <a:ahLst/>
              <a:cxnLst/>
              <a:rect r="r" b="b" t="t" l="l"/>
              <a:pathLst>
                <a:path h="7025767" w="7249083">
                  <a:moveTo>
                    <a:pt x="7017013" y="6923913"/>
                  </a:moveTo>
                  <a:cubicBezTo>
                    <a:pt x="5266237" y="6946011"/>
                    <a:pt x="3403228" y="6924929"/>
                    <a:pt x="1661767" y="6933946"/>
                  </a:cubicBezTo>
                  <a:cubicBezTo>
                    <a:pt x="1297268" y="6926707"/>
                    <a:pt x="903196" y="6947408"/>
                    <a:pt x="523171" y="6934708"/>
                  </a:cubicBezTo>
                  <a:cubicBezTo>
                    <a:pt x="437702" y="6926961"/>
                    <a:pt x="0" y="7025767"/>
                    <a:pt x="273123" y="6679565"/>
                  </a:cubicBezTo>
                  <a:cubicBezTo>
                    <a:pt x="378850" y="6624066"/>
                    <a:pt x="258336" y="6527927"/>
                    <a:pt x="294269" y="6440297"/>
                  </a:cubicBezTo>
                  <a:cubicBezTo>
                    <a:pt x="426908" y="6325997"/>
                    <a:pt x="273567" y="6154420"/>
                    <a:pt x="188246" y="5980684"/>
                  </a:cubicBezTo>
                  <a:cubicBezTo>
                    <a:pt x="181148" y="5836285"/>
                    <a:pt x="319998" y="5720080"/>
                    <a:pt x="234381" y="5566283"/>
                  </a:cubicBezTo>
                  <a:cubicBezTo>
                    <a:pt x="242218" y="5493258"/>
                    <a:pt x="237634" y="5364861"/>
                    <a:pt x="158820" y="5303520"/>
                  </a:cubicBezTo>
                  <a:cubicBezTo>
                    <a:pt x="60960" y="5252847"/>
                    <a:pt x="292938" y="5097907"/>
                    <a:pt x="259815" y="4958969"/>
                  </a:cubicBezTo>
                  <a:cubicBezTo>
                    <a:pt x="269574" y="4830953"/>
                    <a:pt x="257745" y="4682617"/>
                    <a:pt x="228023" y="4531233"/>
                  </a:cubicBezTo>
                  <a:cubicBezTo>
                    <a:pt x="235564" y="4479290"/>
                    <a:pt x="268835" y="4431538"/>
                    <a:pt x="255675" y="4381627"/>
                  </a:cubicBezTo>
                  <a:cubicBezTo>
                    <a:pt x="260111" y="4308856"/>
                    <a:pt x="367612" y="4236085"/>
                    <a:pt x="288354" y="4175125"/>
                  </a:cubicBezTo>
                  <a:cubicBezTo>
                    <a:pt x="274602" y="4164838"/>
                    <a:pt x="290572" y="4147439"/>
                    <a:pt x="307873" y="4128770"/>
                  </a:cubicBezTo>
                  <a:cubicBezTo>
                    <a:pt x="295599" y="4119118"/>
                    <a:pt x="194900" y="3975735"/>
                    <a:pt x="239261" y="3916807"/>
                  </a:cubicBezTo>
                  <a:cubicBezTo>
                    <a:pt x="236747" y="3853180"/>
                    <a:pt x="325469" y="3860546"/>
                    <a:pt x="239557" y="3721735"/>
                  </a:cubicBezTo>
                  <a:cubicBezTo>
                    <a:pt x="182479" y="3708019"/>
                    <a:pt x="364507" y="3537712"/>
                    <a:pt x="442434" y="3410585"/>
                  </a:cubicBezTo>
                  <a:cubicBezTo>
                    <a:pt x="419662" y="3338195"/>
                    <a:pt x="477479" y="3276092"/>
                    <a:pt x="501877" y="3202940"/>
                  </a:cubicBezTo>
                  <a:cubicBezTo>
                    <a:pt x="527903" y="3096514"/>
                    <a:pt x="501582" y="3031236"/>
                    <a:pt x="636587" y="2936113"/>
                  </a:cubicBezTo>
                  <a:cubicBezTo>
                    <a:pt x="676216" y="2862453"/>
                    <a:pt x="575812" y="2778633"/>
                    <a:pt x="626088" y="2666238"/>
                  </a:cubicBezTo>
                  <a:cubicBezTo>
                    <a:pt x="604203" y="2651125"/>
                    <a:pt x="665865" y="2634107"/>
                    <a:pt x="626236" y="2608453"/>
                  </a:cubicBezTo>
                  <a:cubicBezTo>
                    <a:pt x="608639" y="2588133"/>
                    <a:pt x="573298" y="2592324"/>
                    <a:pt x="607604" y="2549906"/>
                  </a:cubicBezTo>
                  <a:cubicBezTo>
                    <a:pt x="595331" y="2532888"/>
                    <a:pt x="647233" y="2410587"/>
                    <a:pt x="619730" y="2322068"/>
                  </a:cubicBezTo>
                  <a:cubicBezTo>
                    <a:pt x="614998" y="2311400"/>
                    <a:pt x="692777" y="2273427"/>
                    <a:pt x="661872" y="2247265"/>
                  </a:cubicBezTo>
                  <a:cubicBezTo>
                    <a:pt x="696770" y="2186432"/>
                    <a:pt x="582614" y="2149983"/>
                    <a:pt x="679321" y="2010791"/>
                  </a:cubicBezTo>
                  <a:cubicBezTo>
                    <a:pt x="623426" y="1976120"/>
                    <a:pt x="643980" y="1934718"/>
                    <a:pt x="639101" y="1894078"/>
                  </a:cubicBezTo>
                  <a:cubicBezTo>
                    <a:pt x="704311" y="1828038"/>
                    <a:pt x="730188" y="1689481"/>
                    <a:pt x="875544" y="1441196"/>
                  </a:cubicBezTo>
                  <a:cubicBezTo>
                    <a:pt x="952436" y="1354836"/>
                    <a:pt x="942973" y="1225042"/>
                    <a:pt x="1041306" y="1005078"/>
                  </a:cubicBezTo>
                  <a:cubicBezTo>
                    <a:pt x="1010993" y="977011"/>
                    <a:pt x="1169065" y="986790"/>
                    <a:pt x="1275975" y="806831"/>
                  </a:cubicBezTo>
                  <a:cubicBezTo>
                    <a:pt x="1257935" y="738886"/>
                    <a:pt x="1377266" y="676021"/>
                    <a:pt x="1326842" y="599567"/>
                  </a:cubicBezTo>
                  <a:cubicBezTo>
                    <a:pt x="1806827" y="609219"/>
                    <a:pt x="2390025" y="598805"/>
                    <a:pt x="2974110" y="601599"/>
                  </a:cubicBezTo>
                  <a:cubicBezTo>
                    <a:pt x="4154997" y="605282"/>
                    <a:pt x="5250859" y="602742"/>
                    <a:pt x="6415924" y="601853"/>
                  </a:cubicBezTo>
                  <a:cubicBezTo>
                    <a:pt x="7249083" y="693420"/>
                    <a:pt x="6965406" y="0"/>
                    <a:pt x="7038898" y="2884424"/>
                  </a:cubicBezTo>
                  <a:cubicBezTo>
                    <a:pt x="6999269" y="4200398"/>
                    <a:pt x="7058583" y="5679694"/>
                    <a:pt x="7017013" y="6923913"/>
                  </a:cubicBezTo>
                  <a:close/>
                </a:path>
              </a:pathLst>
            </a:custGeom>
            <a:blipFill>
              <a:blip r:embed="rId5">
                <a:alphaModFix amt="37000"/>
              </a:blip>
              <a:stretch>
                <a:fillRect l="0" t="-4345" r="0" b="-4345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2930913" y="2625936"/>
            <a:ext cx="5035128" cy="5035128"/>
            <a:chOff x="0" y="0"/>
            <a:chExt cx="6713504" cy="671350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713504" cy="6713504"/>
            </a:xfrm>
            <a:custGeom>
              <a:avLst/>
              <a:gdLst/>
              <a:ahLst/>
              <a:cxnLst/>
              <a:rect r="r" b="b" t="t" l="l"/>
              <a:pathLst>
                <a:path h="6713504" w="6713504">
                  <a:moveTo>
                    <a:pt x="0" y="0"/>
                  </a:moveTo>
                  <a:lnTo>
                    <a:pt x="6713504" y="0"/>
                  </a:lnTo>
                  <a:lnTo>
                    <a:pt x="6713504" y="6713504"/>
                  </a:lnTo>
                  <a:lnTo>
                    <a:pt x="0" y="6713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1815439" y="2407143"/>
              <a:ext cx="3082626" cy="17563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162"/>
                </a:lnSpc>
              </a:pPr>
              <a:r>
                <a:rPr lang="en-US" sz="797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</a:t>
              </a:r>
              <a:r>
                <a:rPr lang="en-US" sz="7973" b="true">
                  <a:solidFill>
                    <a:srgbClr val="D4324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  <a:r>
                <a:rPr lang="en-US" sz="7973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BF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97991" y="8877275"/>
            <a:ext cx="1397953" cy="1179523"/>
          </a:xfrm>
          <a:custGeom>
            <a:avLst/>
            <a:gdLst/>
            <a:ahLst/>
            <a:cxnLst/>
            <a:rect r="r" b="b" t="t" l="l"/>
            <a:pathLst>
              <a:path h="1179523" w="1397953">
                <a:moveTo>
                  <a:pt x="0" y="0"/>
                </a:moveTo>
                <a:lnTo>
                  <a:pt x="1397953" y="0"/>
                </a:lnTo>
                <a:lnTo>
                  <a:pt x="1397953" y="1179523"/>
                </a:lnTo>
                <a:lnTo>
                  <a:pt x="0" y="1179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193455" y="-126067"/>
            <a:ext cx="3276843" cy="3110022"/>
          </a:xfrm>
          <a:custGeom>
            <a:avLst/>
            <a:gdLst/>
            <a:ahLst/>
            <a:cxnLst/>
            <a:rect r="r" b="b" t="t" l="l"/>
            <a:pathLst>
              <a:path h="3110022" w="3276843">
                <a:moveTo>
                  <a:pt x="0" y="0"/>
                </a:moveTo>
                <a:lnTo>
                  <a:pt x="3276843" y="0"/>
                </a:lnTo>
                <a:lnTo>
                  <a:pt x="3276843" y="3110022"/>
                </a:lnTo>
                <a:lnTo>
                  <a:pt x="0" y="31100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803896" y="6929007"/>
            <a:ext cx="3484104" cy="3484104"/>
          </a:xfrm>
          <a:custGeom>
            <a:avLst/>
            <a:gdLst/>
            <a:ahLst/>
            <a:cxnLst/>
            <a:rect r="r" b="b" t="t" l="l"/>
            <a:pathLst>
              <a:path h="3484104" w="3484104">
                <a:moveTo>
                  <a:pt x="0" y="0"/>
                </a:moveTo>
                <a:lnTo>
                  <a:pt x="3484104" y="0"/>
                </a:lnTo>
                <a:lnTo>
                  <a:pt x="3484104" y="3484105"/>
                </a:lnTo>
                <a:lnTo>
                  <a:pt x="0" y="3484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387368" y="8846804"/>
            <a:ext cx="1240465" cy="1240465"/>
            <a:chOff x="0" y="0"/>
            <a:chExt cx="1653953" cy="16539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53953" cy="1653953"/>
            </a:xfrm>
            <a:custGeom>
              <a:avLst/>
              <a:gdLst/>
              <a:ahLst/>
              <a:cxnLst/>
              <a:rect r="r" b="b" t="t" l="l"/>
              <a:pathLst>
                <a:path h="1653953" w="1653953">
                  <a:moveTo>
                    <a:pt x="0" y="0"/>
                  </a:moveTo>
                  <a:lnTo>
                    <a:pt x="1653953" y="0"/>
                  </a:lnTo>
                  <a:lnTo>
                    <a:pt x="1653953" y="1653953"/>
                  </a:lnTo>
                  <a:lnTo>
                    <a:pt x="0" y="1653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447255" y="580603"/>
              <a:ext cx="759442" cy="445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50"/>
                </a:lnSpc>
              </a:pPr>
              <a:r>
                <a:rPr lang="en-US" sz="1964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</a:t>
              </a:r>
              <a:r>
                <a:rPr lang="en-US" sz="1964" b="true">
                  <a:solidFill>
                    <a:srgbClr val="D4324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  <a:r>
                <a:rPr lang="en-US" sz="1964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F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60960"/>
            <a:ext cx="18288000" cy="10347960"/>
          </a:xfrm>
          <a:custGeom>
            <a:avLst/>
            <a:gdLst/>
            <a:ahLst/>
            <a:cxnLst/>
            <a:rect r="r" b="b" t="t" l="l"/>
            <a:pathLst>
              <a:path h="10347960" w="18288000">
                <a:moveTo>
                  <a:pt x="0" y="0"/>
                </a:moveTo>
                <a:lnTo>
                  <a:pt x="18288000" y="0"/>
                </a:lnTo>
                <a:lnTo>
                  <a:pt x="18288000" y="10347960"/>
                </a:lnTo>
                <a:lnTo>
                  <a:pt x="0" y="103479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79065" y="8188492"/>
            <a:ext cx="3905499" cy="626038"/>
            <a:chOff x="0" y="0"/>
            <a:chExt cx="1028609" cy="1648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28609" cy="164882"/>
            </a:xfrm>
            <a:custGeom>
              <a:avLst/>
              <a:gdLst/>
              <a:ahLst/>
              <a:cxnLst/>
              <a:rect r="r" b="b" t="t" l="l"/>
              <a:pathLst>
                <a:path h="164882" w="1028609">
                  <a:moveTo>
                    <a:pt x="82441" y="0"/>
                  </a:moveTo>
                  <a:lnTo>
                    <a:pt x="946167" y="0"/>
                  </a:lnTo>
                  <a:cubicBezTo>
                    <a:pt x="968032" y="0"/>
                    <a:pt x="989001" y="8686"/>
                    <a:pt x="1004462" y="24146"/>
                  </a:cubicBezTo>
                  <a:cubicBezTo>
                    <a:pt x="1019923" y="39607"/>
                    <a:pt x="1028609" y="60576"/>
                    <a:pt x="1028609" y="82441"/>
                  </a:cubicBezTo>
                  <a:lnTo>
                    <a:pt x="1028609" y="82441"/>
                  </a:lnTo>
                  <a:cubicBezTo>
                    <a:pt x="1028609" y="104306"/>
                    <a:pt x="1019923" y="125275"/>
                    <a:pt x="1004462" y="140736"/>
                  </a:cubicBezTo>
                  <a:cubicBezTo>
                    <a:pt x="989001" y="156197"/>
                    <a:pt x="968032" y="164882"/>
                    <a:pt x="946167" y="164882"/>
                  </a:cubicBezTo>
                  <a:lnTo>
                    <a:pt x="82441" y="164882"/>
                  </a:lnTo>
                  <a:cubicBezTo>
                    <a:pt x="60576" y="164882"/>
                    <a:pt x="39607" y="156197"/>
                    <a:pt x="24146" y="140736"/>
                  </a:cubicBezTo>
                  <a:cubicBezTo>
                    <a:pt x="8686" y="125275"/>
                    <a:pt x="0" y="104306"/>
                    <a:pt x="0" y="82441"/>
                  </a:cubicBezTo>
                  <a:lnTo>
                    <a:pt x="0" y="82441"/>
                  </a:lnTo>
                  <a:cubicBezTo>
                    <a:pt x="0" y="60576"/>
                    <a:pt x="8686" y="39607"/>
                    <a:pt x="24146" y="24146"/>
                  </a:cubicBezTo>
                  <a:cubicBezTo>
                    <a:pt x="39607" y="8686"/>
                    <a:pt x="60576" y="0"/>
                    <a:pt x="82441" y="0"/>
                  </a:cubicBezTo>
                  <a:close/>
                </a:path>
              </a:pathLst>
            </a:custGeom>
            <a:solidFill>
              <a:srgbClr val="D9DFCE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1028609" cy="22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310196" y="8361768"/>
            <a:ext cx="292311" cy="292311"/>
          </a:xfrm>
          <a:custGeom>
            <a:avLst/>
            <a:gdLst/>
            <a:ahLst/>
            <a:cxnLst/>
            <a:rect r="r" b="b" t="t" l="l"/>
            <a:pathLst>
              <a:path h="292311" w="292311">
                <a:moveTo>
                  <a:pt x="0" y="0"/>
                </a:moveTo>
                <a:lnTo>
                  <a:pt x="292312" y="0"/>
                </a:lnTo>
                <a:lnTo>
                  <a:pt x="292312" y="292311"/>
                </a:lnTo>
                <a:lnTo>
                  <a:pt x="0" y="2923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3950131"/>
            <a:ext cx="2729160" cy="406893"/>
          </a:xfrm>
          <a:custGeom>
            <a:avLst/>
            <a:gdLst/>
            <a:ahLst/>
            <a:cxnLst/>
            <a:rect r="r" b="b" t="t" l="l"/>
            <a:pathLst>
              <a:path h="406893" w="2729160">
                <a:moveTo>
                  <a:pt x="0" y="0"/>
                </a:moveTo>
                <a:lnTo>
                  <a:pt x="2729160" y="0"/>
                </a:lnTo>
                <a:lnTo>
                  <a:pt x="2729160" y="406893"/>
                </a:lnTo>
                <a:lnTo>
                  <a:pt x="0" y="406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30140" y="3950131"/>
            <a:ext cx="2729160" cy="406893"/>
          </a:xfrm>
          <a:custGeom>
            <a:avLst/>
            <a:gdLst/>
            <a:ahLst/>
            <a:cxnLst/>
            <a:rect r="r" b="b" t="t" l="l"/>
            <a:pathLst>
              <a:path h="406893" w="2729160">
                <a:moveTo>
                  <a:pt x="0" y="0"/>
                </a:moveTo>
                <a:lnTo>
                  <a:pt x="2729160" y="0"/>
                </a:lnTo>
                <a:lnTo>
                  <a:pt x="2729160" y="406893"/>
                </a:lnTo>
                <a:lnTo>
                  <a:pt x="0" y="4068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6735" y="477472"/>
            <a:ext cx="2146303" cy="1718253"/>
          </a:xfrm>
          <a:custGeom>
            <a:avLst/>
            <a:gdLst/>
            <a:ahLst/>
            <a:cxnLst/>
            <a:rect r="r" b="b" t="t" l="l"/>
            <a:pathLst>
              <a:path h="1718253" w="2146303">
                <a:moveTo>
                  <a:pt x="0" y="0"/>
                </a:moveTo>
                <a:lnTo>
                  <a:pt x="2146303" y="0"/>
                </a:lnTo>
                <a:lnTo>
                  <a:pt x="2146303" y="1718252"/>
                </a:lnTo>
                <a:lnTo>
                  <a:pt x="0" y="17182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-5394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5639533" y="477472"/>
            <a:ext cx="1968878" cy="1968878"/>
            <a:chOff x="0" y="0"/>
            <a:chExt cx="2625171" cy="262517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25171" cy="2625171"/>
            </a:xfrm>
            <a:custGeom>
              <a:avLst/>
              <a:gdLst/>
              <a:ahLst/>
              <a:cxnLst/>
              <a:rect r="r" b="b" t="t" l="l"/>
              <a:pathLst>
                <a:path h="2625171" w="2625171">
                  <a:moveTo>
                    <a:pt x="0" y="0"/>
                  </a:moveTo>
                  <a:lnTo>
                    <a:pt x="2625171" y="0"/>
                  </a:lnTo>
                  <a:lnTo>
                    <a:pt x="2625171" y="2625171"/>
                  </a:lnTo>
                  <a:lnTo>
                    <a:pt x="0" y="2625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709888" y="939980"/>
              <a:ext cx="1205395" cy="6880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64"/>
                </a:lnSpc>
              </a:pPr>
              <a:r>
                <a:rPr lang="en-US" sz="3117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</a:t>
              </a:r>
              <a:r>
                <a:rPr lang="en-US" sz="3117" b="true">
                  <a:solidFill>
                    <a:srgbClr val="D4324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  <a:r>
                <a:rPr lang="en-US" sz="3117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3735005" y="469461"/>
            <a:ext cx="866168" cy="1394319"/>
          </a:xfrm>
          <a:custGeom>
            <a:avLst/>
            <a:gdLst/>
            <a:ahLst/>
            <a:cxnLst/>
            <a:rect r="r" b="b" t="t" l="l"/>
            <a:pathLst>
              <a:path h="1394319" w="866168">
                <a:moveTo>
                  <a:pt x="0" y="0"/>
                </a:moveTo>
                <a:lnTo>
                  <a:pt x="866168" y="0"/>
                </a:lnTo>
                <a:lnTo>
                  <a:pt x="866168" y="1394319"/>
                </a:lnTo>
                <a:lnTo>
                  <a:pt x="0" y="13943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24631" y="5050724"/>
            <a:ext cx="4866458" cy="1605910"/>
          </a:xfrm>
          <a:custGeom>
            <a:avLst/>
            <a:gdLst/>
            <a:ahLst/>
            <a:cxnLst/>
            <a:rect r="r" b="b" t="t" l="l"/>
            <a:pathLst>
              <a:path h="1605910" w="4866458">
                <a:moveTo>
                  <a:pt x="0" y="0"/>
                </a:moveTo>
                <a:lnTo>
                  <a:pt x="4866458" y="0"/>
                </a:lnTo>
                <a:lnTo>
                  <a:pt x="4866458" y="1605910"/>
                </a:lnTo>
                <a:lnTo>
                  <a:pt x="0" y="160591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528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78436" y="6758915"/>
            <a:ext cx="15731128" cy="1737155"/>
            <a:chOff x="0" y="0"/>
            <a:chExt cx="20974837" cy="231620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287126"/>
              <a:ext cx="3757555" cy="2029080"/>
            </a:xfrm>
            <a:custGeom>
              <a:avLst/>
              <a:gdLst/>
              <a:ahLst/>
              <a:cxnLst/>
              <a:rect r="r" b="b" t="t" l="l"/>
              <a:pathLst>
                <a:path h="2029080" w="3757555">
                  <a:moveTo>
                    <a:pt x="0" y="0"/>
                  </a:moveTo>
                  <a:lnTo>
                    <a:pt x="3757555" y="0"/>
                  </a:lnTo>
                  <a:lnTo>
                    <a:pt x="3757555" y="2029080"/>
                  </a:lnTo>
                  <a:lnTo>
                    <a:pt x="0" y="2029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4900491" y="98275"/>
              <a:ext cx="5865707" cy="1957680"/>
            </a:xfrm>
            <a:custGeom>
              <a:avLst/>
              <a:gdLst/>
              <a:ahLst/>
              <a:cxnLst/>
              <a:rect r="r" b="b" t="t" l="l"/>
              <a:pathLst>
                <a:path h="1957680" w="5865707">
                  <a:moveTo>
                    <a:pt x="0" y="0"/>
                  </a:moveTo>
                  <a:lnTo>
                    <a:pt x="5865707" y="0"/>
                  </a:lnTo>
                  <a:lnTo>
                    <a:pt x="5865707" y="1957679"/>
                  </a:lnTo>
                  <a:lnTo>
                    <a:pt x="0" y="1957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11909198" y="287126"/>
              <a:ext cx="4336686" cy="1474473"/>
            </a:xfrm>
            <a:custGeom>
              <a:avLst/>
              <a:gdLst/>
              <a:ahLst/>
              <a:cxnLst/>
              <a:rect r="r" b="b" t="t" l="l"/>
              <a:pathLst>
                <a:path h="1474473" w="4336686">
                  <a:moveTo>
                    <a:pt x="0" y="0"/>
                  </a:moveTo>
                  <a:lnTo>
                    <a:pt x="4336686" y="0"/>
                  </a:lnTo>
                  <a:lnTo>
                    <a:pt x="4336686" y="1474474"/>
                  </a:lnTo>
                  <a:lnTo>
                    <a:pt x="0" y="14744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7388884" y="0"/>
              <a:ext cx="3585954" cy="1761600"/>
            </a:xfrm>
            <a:custGeom>
              <a:avLst/>
              <a:gdLst/>
              <a:ahLst/>
              <a:cxnLst/>
              <a:rect r="r" b="b" t="t" l="l"/>
              <a:pathLst>
                <a:path h="1761600" w="3585954">
                  <a:moveTo>
                    <a:pt x="0" y="0"/>
                  </a:moveTo>
                  <a:lnTo>
                    <a:pt x="3585953" y="0"/>
                  </a:lnTo>
                  <a:lnTo>
                    <a:pt x="3585953" y="1761600"/>
                  </a:lnTo>
                  <a:lnTo>
                    <a:pt x="0" y="1761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5624883" y="3056823"/>
            <a:ext cx="7038235" cy="1993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b="true" sz="9999">
                <a:solidFill>
                  <a:srgbClr val="202F46"/>
                </a:solidFill>
                <a:latin typeface="Agrandir Narrow Heavy"/>
                <a:ea typeface="Agrandir Narrow Heavy"/>
                <a:cs typeface="Agrandir Narrow Heavy"/>
                <a:sym typeface="Agrandir Narrow Heavy"/>
              </a:rPr>
              <a:t>¡GRACIAS!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83172" y="8323668"/>
            <a:ext cx="3153766" cy="306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1800" u="sng">
                <a:solidFill>
                  <a:srgbClr val="000000"/>
                </a:solidFill>
                <a:latin typeface="Aileron Heavy"/>
                <a:ea typeface="Aileron Heavy"/>
                <a:cs typeface="Aileron Heavy"/>
                <a:sym typeface="Aileron Heavy"/>
                <a:hlinkClick r:id="rId15" tooltip="https://ciidpanama.com"/>
              </a:rPr>
              <a:t>www.ciidpanama.com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93057" y="9248775"/>
            <a:ext cx="8133996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b="true" sz="2500" i="true" spc="-7">
                <a:solidFill>
                  <a:srgbClr val="FFFFFF"/>
                </a:solidFill>
                <a:latin typeface="Be Vietnam Ultra-Bold Italics"/>
                <a:ea typeface="Be Vietnam Ultra-Bold Italics"/>
                <a:cs typeface="Be Vietnam Ultra-Bold Italics"/>
                <a:sym typeface="Be Vietnam Ultra-Bold Italics"/>
              </a:rPr>
              <a:t>“CONSTRUYENDO PUENTES ENTRE EL CONOCIMIENTO Y EL DESARROLLO SOSTENIBLE”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DAGxwfnAFWg</dc:identifier>
  <dcterms:modified xsi:type="dcterms:W3CDTF">2011-08-01T06:04:30Z</dcterms:modified>
  <cp:revision>1</cp:revision>
  <dc:title>Octubre 2025</dc:title>
</cp:coreProperties>
</file>