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no"?><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42"/>
  </p:sldIdLst>
  <p:sldSz cx="18288000" cy="10287000"/>
  <p:notesSz cx="6858000" cy="9144000"/>
  <p:embeddedFontLst>
    <p:embeddedFont>
      <p:font typeface="Arimo" charset="1" panose="020B0604020202020204"/>
      <p:regular r:id="rId6"/>
    </p:embeddedFont>
    <p:embeddedFont>
      <p:font typeface="Arimo Bold" charset="1" panose="020B0704020202020204"/>
      <p:regular r:id="rId7"/>
    </p:embeddedFont>
    <p:embeddedFont>
      <p:font typeface="Arimo Italics" charset="1" panose="020B0604020202090204"/>
      <p:regular r:id="rId8"/>
    </p:embeddedFont>
    <p:embeddedFont>
      <p:font typeface="Arimo Bold Italics" charset="1" panose="020B0704020202090204"/>
      <p:regular r:id="rId9"/>
    </p:embeddedFont>
    <p:embeddedFont>
      <p:font typeface="Archivo Black" charset="1" panose="020B0A03020202020B04"/>
      <p:regular r:id="rId10"/>
    </p:embeddedFont>
    <p:embeddedFont>
      <p:font typeface="Open Sans Extra Bold" charset="1" panose="020B0906030804020204"/>
      <p:regular r:id="rId11"/>
    </p:embeddedFont>
    <p:embeddedFont>
      <p:font typeface="Open Sans Extra Bold Italics" charset="1" panose="020B0906030804020204"/>
      <p:regular r:id="rId12"/>
    </p:embeddedFont>
    <p:embeddedFont>
      <p:font typeface="Itim" charset="1" panose="00000500000000000000"/>
      <p:regular r:id="rId13"/>
    </p:embeddedFont>
    <p:embeddedFont>
      <p:font typeface="Aileron" charset="1" panose="00000500000000000000"/>
      <p:regular r:id="rId14"/>
    </p:embeddedFont>
    <p:embeddedFont>
      <p:font typeface="Aileron Bold" charset="1" panose="00000800000000000000"/>
      <p:regular r:id="rId15"/>
    </p:embeddedFont>
    <p:embeddedFont>
      <p:font typeface="Aileron Italics" charset="1" panose="00000500000000000000"/>
      <p:regular r:id="rId16"/>
    </p:embeddedFont>
    <p:embeddedFont>
      <p:font typeface="Aileron Bold Italics" charset="1" panose="00000800000000000000"/>
      <p:regular r:id="rId17"/>
    </p:embeddedFont>
    <p:embeddedFont>
      <p:font typeface="Aileron Thin" charset="1" panose="00000300000000000000"/>
      <p:regular r:id="rId18"/>
    </p:embeddedFont>
    <p:embeddedFont>
      <p:font typeface="Aileron Thin Italics" charset="1" panose="00000300000000000000"/>
      <p:regular r:id="rId19"/>
    </p:embeddedFont>
    <p:embeddedFont>
      <p:font typeface="Aileron Light" charset="1" panose="00000400000000000000"/>
      <p:regular r:id="rId20"/>
    </p:embeddedFont>
    <p:embeddedFont>
      <p:font typeface="Aileron Light Italics" charset="1" panose="00000400000000000000"/>
      <p:regular r:id="rId21"/>
    </p:embeddedFont>
    <p:embeddedFont>
      <p:font typeface="Aileron Ultra-Bold" charset="1" panose="00000A00000000000000"/>
      <p:regular r:id="rId22"/>
    </p:embeddedFont>
    <p:embeddedFont>
      <p:font typeface="Aileron Ultra-Bold Italics" charset="1" panose="00000A00000000000000"/>
      <p:regular r:id="rId23"/>
    </p:embeddedFont>
    <p:embeddedFont>
      <p:font typeface="Aileron Heavy" charset="1" panose="00000A00000000000000"/>
      <p:regular r:id="rId24"/>
    </p:embeddedFont>
    <p:embeddedFont>
      <p:font typeface="Aileron Heavy Italics" charset="1" panose="00000A00000000000000"/>
      <p:regular r:id="rId25"/>
    </p:embeddedFont>
    <p:embeddedFont>
      <p:font typeface="Biski" charset="1" panose="00000000000000000000"/>
      <p:regular r:id="rId26"/>
    </p:embeddedFont>
    <p:embeddedFont>
      <p:font typeface="Biski Bold" charset="1" panose="00000000000000000000"/>
      <p:regular r:id="rId27"/>
    </p:embeddedFont>
    <p:embeddedFont>
      <p:font typeface="Biski Italics" charset="1" panose="00000000000000000000"/>
      <p:regular r:id="rId28"/>
    </p:embeddedFont>
    <p:embeddedFont>
      <p:font typeface="Biski Bold Italics" charset="1" panose="00000000000000000000"/>
      <p:regular r:id="rId29"/>
    </p:embeddedFont>
    <p:embeddedFont>
      <p:font typeface="Biski Thin" charset="1" panose="00000000000000000000"/>
      <p:regular r:id="rId30"/>
    </p:embeddedFont>
    <p:embeddedFont>
      <p:font typeface="Biski Thin Italics" charset="1" panose="00000000000000000000"/>
      <p:regular r:id="rId31"/>
    </p:embeddedFont>
    <p:embeddedFont>
      <p:font typeface="Biski Light" charset="1" panose="00000000000000000000"/>
      <p:regular r:id="rId32"/>
    </p:embeddedFont>
    <p:embeddedFont>
      <p:font typeface="Biski Light Italics" charset="1" panose="00000000000000000000"/>
      <p:regular r:id="rId33"/>
    </p:embeddedFont>
    <p:embeddedFont>
      <p:font typeface="Biski Medium" charset="1" panose="00000000000000000000"/>
      <p:regular r:id="rId34"/>
    </p:embeddedFont>
    <p:embeddedFont>
      <p:font typeface="Biski Medium Italics" charset="1" panose="00000000000000000000"/>
      <p:regular r:id="rId35"/>
    </p:embeddedFont>
    <p:embeddedFont>
      <p:font typeface="Biski Semi-Bold" charset="1" panose="00000000000000000000"/>
      <p:regular r:id="rId36"/>
    </p:embeddedFont>
    <p:embeddedFont>
      <p:font typeface="Biski Semi-Bold Italics" charset="1" panose="00000000000000000000"/>
      <p:regular r:id="rId37"/>
    </p:embeddedFont>
    <p:embeddedFont>
      <p:font typeface="Biski Ultra-Bold" charset="1" panose="00000000000000000000"/>
      <p:regular r:id="rId38"/>
    </p:embeddedFont>
    <p:embeddedFont>
      <p:font typeface="Biski Ultra-Bold Italics" charset="1" panose="00000000000000000000"/>
      <p:regular r:id="rId39"/>
    </p:embeddedFont>
    <p:embeddedFont>
      <p:font typeface="Biski Heavy" charset="1" panose="00000000000000000000"/>
      <p:regular r:id="rId40"/>
    </p:embeddedFont>
    <p:embeddedFont>
      <p:font typeface="Biski Heavy Italics" charset="1" panose="00000000000000000000"/>
      <p:regular r:id="rId4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no"?><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1" Target="fonts/font11.fntdata" Type="http://schemas.openxmlformats.org/officeDocument/2006/relationships/font"/><Relationship Id="rId12" Target="fonts/font12.fntdata" Type="http://schemas.openxmlformats.org/officeDocument/2006/relationships/font"/><Relationship Id="rId13" Target="fonts/font13.fntdata" Type="http://schemas.openxmlformats.org/officeDocument/2006/relationships/font"/><Relationship Id="rId14" Target="fonts/font14.fntdata" Type="http://schemas.openxmlformats.org/officeDocument/2006/relationships/font"/><Relationship Id="rId15" Target="fonts/font15.fntdata" Type="http://schemas.openxmlformats.org/officeDocument/2006/relationships/font"/><Relationship Id="rId16" Target="fonts/font16.fntdata" Type="http://schemas.openxmlformats.org/officeDocument/2006/relationships/font"/><Relationship Id="rId17" Target="fonts/font17.fntdata" Type="http://schemas.openxmlformats.org/officeDocument/2006/relationships/font"/><Relationship Id="rId18" Target="fonts/font18.fntdata" Type="http://schemas.openxmlformats.org/officeDocument/2006/relationships/font"/><Relationship Id="rId19" Target="fonts/font19.fntdata" Type="http://schemas.openxmlformats.org/officeDocument/2006/relationships/font"/><Relationship Id="rId2" Target="presProps.xml" Type="http://schemas.openxmlformats.org/officeDocument/2006/relationships/presProps"/><Relationship Id="rId20" Target="fonts/font20.fntdata" Type="http://schemas.openxmlformats.org/officeDocument/2006/relationships/font"/><Relationship Id="rId21" Target="fonts/font21.fntdata" Type="http://schemas.openxmlformats.org/officeDocument/2006/relationships/font"/><Relationship Id="rId22" Target="fonts/font22.fntdata" Type="http://schemas.openxmlformats.org/officeDocument/2006/relationships/font"/><Relationship Id="rId23" Target="fonts/font23.fntdata" Type="http://schemas.openxmlformats.org/officeDocument/2006/relationships/font"/><Relationship Id="rId24" Target="fonts/font24.fntdata" Type="http://schemas.openxmlformats.org/officeDocument/2006/relationships/font"/><Relationship Id="rId25" Target="fonts/font25.fntdata" Type="http://schemas.openxmlformats.org/officeDocument/2006/relationships/font"/><Relationship Id="rId26" Target="fonts/font26.fntdata" Type="http://schemas.openxmlformats.org/officeDocument/2006/relationships/font"/><Relationship Id="rId27" Target="fonts/font27.fntdata" Type="http://schemas.openxmlformats.org/officeDocument/2006/relationships/font"/><Relationship Id="rId28" Target="fonts/font28.fntdata" Type="http://schemas.openxmlformats.org/officeDocument/2006/relationships/font"/><Relationship Id="rId29" Target="fonts/font29.fntdata" Type="http://schemas.openxmlformats.org/officeDocument/2006/relationships/font"/><Relationship Id="rId3" Target="viewProps.xml" Type="http://schemas.openxmlformats.org/officeDocument/2006/relationships/viewProps"/><Relationship Id="rId30" Target="fonts/font30.fntdata" Type="http://schemas.openxmlformats.org/officeDocument/2006/relationships/font"/><Relationship Id="rId31" Target="fonts/font31.fntdata" Type="http://schemas.openxmlformats.org/officeDocument/2006/relationships/font"/><Relationship Id="rId32" Target="fonts/font32.fntdata" Type="http://schemas.openxmlformats.org/officeDocument/2006/relationships/font"/><Relationship Id="rId33" Target="fonts/font33.fntdata" Type="http://schemas.openxmlformats.org/officeDocument/2006/relationships/font"/><Relationship Id="rId34" Target="fonts/font34.fntdata" Type="http://schemas.openxmlformats.org/officeDocument/2006/relationships/font"/><Relationship Id="rId35" Target="fonts/font35.fntdata" Type="http://schemas.openxmlformats.org/officeDocument/2006/relationships/font"/><Relationship Id="rId36" Target="fonts/font36.fntdata" Type="http://schemas.openxmlformats.org/officeDocument/2006/relationships/font"/><Relationship Id="rId37" Target="fonts/font37.fntdata" Type="http://schemas.openxmlformats.org/officeDocument/2006/relationships/font"/><Relationship Id="rId38" Target="fonts/font38.fntdata" Type="http://schemas.openxmlformats.org/officeDocument/2006/relationships/font"/><Relationship Id="rId39" Target="fonts/font39.fntdata" Type="http://schemas.openxmlformats.org/officeDocument/2006/relationships/font"/><Relationship Id="rId4" Target="theme/theme1.xml" Type="http://schemas.openxmlformats.org/officeDocument/2006/relationships/theme"/><Relationship Id="rId40" Target="fonts/font40.fntdata" Type="http://schemas.openxmlformats.org/officeDocument/2006/relationships/font"/><Relationship Id="rId41" Target="fonts/font41.fntdata" Type="http://schemas.openxmlformats.org/officeDocument/2006/relationships/font"/><Relationship Id="rId42" Target="slides/slide1.xml" Type="http://schemas.openxmlformats.org/officeDocument/2006/relationships/slide"/><Relationship Id="rId5" Target="tableStyles.xml" Type="http://schemas.openxmlformats.org/officeDocument/2006/relationships/tableStyles"/><Relationship Id="rId6" Target="fonts/font6.fntdata" Type="http://schemas.openxmlformats.org/officeDocument/2006/relationships/font"/><Relationship Id="rId7" Target="fonts/font7.fntdata" Type="http://schemas.openxmlformats.org/officeDocument/2006/relationships/font"/><Relationship Id="rId8" Target="fonts/font8.fntdata" Type="http://schemas.openxmlformats.org/officeDocument/2006/relationships/font"/><Relationship Id="rId9" Target="fonts/font9.fntdata" Type="http://schemas.openxmlformats.org/officeDocument/2006/relationships/font"/></Relationships>
</file>

<file path=ppt/slideLayouts/_rels/slideLayout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no"?><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jpe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176383" y="6243813"/>
            <a:ext cx="3517506" cy="1428987"/>
          </a:xfrm>
          <a:custGeom>
            <a:avLst/>
            <a:gdLst/>
            <a:ahLst/>
            <a:cxnLst/>
            <a:rect r="r" b="b" t="t" l="l"/>
            <a:pathLst>
              <a:path h="1428987" w="3517506">
                <a:moveTo>
                  <a:pt x="0" y="0"/>
                </a:moveTo>
                <a:lnTo>
                  <a:pt x="3517506" y="0"/>
                </a:lnTo>
                <a:lnTo>
                  <a:pt x="3517506" y="1428987"/>
                </a:lnTo>
                <a:lnTo>
                  <a:pt x="0" y="1428987"/>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176383" y="5909699"/>
            <a:ext cx="2394907" cy="548213"/>
          </a:xfrm>
          <a:custGeom>
            <a:avLst/>
            <a:gdLst/>
            <a:ahLst/>
            <a:cxnLst/>
            <a:rect r="r" b="b" t="t" l="l"/>
            <a:pathLst>
              <a:path h="548213" w="2394907">
                <a:moveTo>
                  <a:pt x="0" y="0"/>
                </a:moveTo>
                <a:lnTo>
                  <a:pt x="2394907" y="0"/>
                </a:lnTo>
                <a:lnTo>
                  <a:pt x="2394907" y="548213"/>
                </a:lnTo>
                <a:lnTo>
                  <a:pt x="0" y="548213"/>
                </a:lnTo>
                <a:lnTo>
                  <a:pt x="0" y="0"/>
                </a:lnTo>
                <a:close/>
              </a:path>
            </a:pathLst>
          </a:custGeom>
          <a:blipFill>
            <a:blip r:embed="rId4">
              <a:extLst>
                <a:ext uri="{96DAC541-7B7A-43D3-8B79-37D633B846F1}">
                  <asvg:svgBlip xmlns:asvg="http://schemas.microsoft.com/office/drawing/2016/SVG/main" r:embed="rId5"/>
                </a:ext>
              </a:extLst>
            </a:blip>
            <a:stretch>
              <a:fillRect l="-22224" t="-356" r="0" b="0"/>
            </a:stretch>
          </a:blipFill>
        </p:spPr>
      </p:sp>
      <p:grpSp>
        <p:nvGrpSpPr>
          <p:cNvPr name="Group 4" id="4"/>
          <p:cNvGrpSpPr/>
          <p:nvPr/>
        </p:nvGrpSpPr>
        <p:grpSpPr>
          <a:xfrm rot="0">
            <a:off x="14046159" y="1574654"/>
            <a:ext cx="3347364" cy="528762"/>
            <a:chOff x="0" y="0"/>
            <a:chExt cx="1114645" cy="176073"/>
          </a:xfrm>
        </p:grpSpPr>
        <p:sp>
          <p:nvSpPr>
            <p:cNvPr name="Freeform 5" id="5"/>
            <p:cNvSpPr/>
            <p:nvPr/>
          </p:nvSpPr>
          <p:spPr>
            <a:xfrm flipH="false" flipV="false" rot="0">
              <a:off x="0" y="0"/>
              <a:ext cx="1114645" cy="176073"/>
            </a:xfrm>
            <a:custGeom>
              <a:avLst/>
              <a:gdLst/>
              <a:ahLst/>
              <a:cxnLst/>
              <a:rect r="r" b="b" t="t" l="l"/>
              <a:pathLst>
                <a:path h="176073" w="1114645">
                  <a:moveTo>
                    <a:pt x="20816" y="0"/>
                  </a:moveTo>
                  <a:lnTo>
                    <a:pt x="1093829" y="0"/>
                  </a:lnTo>
                  <a:cubicBezTo>
                    <a:pt x="1099350" y="0"/>
                    <a:pt x="1104644" y="2193"/>
                    <a:pt x="1108548" y="6097"/>
                  </a:cubicBezTo>
                  <a:cubicBezTo>
                    <a:pt x="1112452" y="10000"/>
                    <a:pt x="1114645" y="15295"/>
                    <a:pt x="1114645" y="20816"/>
                  </a:cubicBezTo>
                  <a:lnTo>
                    <a:pt x="1114645" y="155258"/>
                  </a:lnTo>
                  <a:cubicBezTo>
                    <a:pt x="1114645" y="166754"/>
                    <a:pt x="1105325" y="176073"/>
                    <a:pt x="1093829" y="176073"/>
                  </a:cubicBezTo>
                  <a:lnTo>
                    <a:pt x="20816" y="176073"/>
                  </a:lnTo>
                  <a:cubicBezTo>
                    <a:pt x="9319" y="176073"/>
                    <a:pt x="0" y="166754"/>
                    <a:pt x="0" y="155258"/>
                  </a:cubicBezTo>
                  <a:lnTo>
                    <a:pt x="0" y="20816"/>
                  </a:lnTo>
                  <a:cubicBezTo>
                    <a:pt x="0" y="9319"/>
                    <a:pt x="9319" y="0"/>
                    <a:pt x="20816" y="0"/>
                  </a:cubicBezTo>
                  <a:close/>
                </a:path>
              </a:pathLst>
            </a:custGeom>
            <a:solidFill>
              <a:srgbClr val="1A0072"/>
            </a:solidFill>
          </p:spPr>
        </p:sp>
        <p:sp>
          <p:nvSpPr>
            <p:cNvPr name="TextBox 6" id="6"/>
            <p:cNvSpPr txBox="true"/>
            <p:nvPr/>
          </p:nvSpPr>
          <p:spPr>
            <a:xfrm>
              <a:off x="0" y="47625"/>
              <a:ext cx="812800" cy="765175"/>
            </a:xfrm>
            <a:prstGeom prst="rect">
              <a:avLst/>
            </a:prstGeom>
          </p:spPr>
          <p:txBody>
            <a:bodyPr anchor="ctr" rtlCol="false" tIns="27336" lIns="27336" bIns="27336" rIns="27336"/>
            <a:lstStyle/>
            <a:p>
              <a:pPr algn="ctr">
                <a:lnSpc>
                  <a:spcPts val="2752"/>
                </a:lnSpc>
              </a:pPr>
              <a:r>
                <a:rPr lang="en-US" sz="2752" spc="404">
                  <a:solidFill>
                    <a:srgbClr val="FFFFFF"/>
                  </a:solidFill>
                  <a:latin typeface="Aileron Bold"/>
                </a:rPr>
                <a:t>Conclusiones</a:t>
              </a:r>
            </a:p>
          </p:txBody>
        </p:sp>
      </p:grpSp>
      <p:grpSp>
        <p:nvGrpSpPr>
          <p:cNvPr name="Group 7" id="7"/>
          <p:cNvGrpSpPr/>
          <p:nvPr/>
        </p:nvGrpSpPr>
        <p:grpSpPr>
          <a:xfrm rot="0">
            <a:off x="1176383" y="1574654"/>
            <a:ext cx="3517079" cy="602043"/>
            <a:chOff x="0" y="0"/>
            <a:chExt cx="1171158" cy="200475"/>
          </a:xfrm>
        </p:grpSpPr>
        <p:sp>
          <p:nvSpPr>
            <p:cNvPr name="Freeform 8" id="8"/>
            <p:cNvSpPr/>
            <p:nvPr/>
          </p:nvSpPr>
          <p:spPr>
            <a:xfrm flipH="false" flipV="false" rot="0">
              <a:off x="0" y="0"/>
              <a:ext cx="1171158" cy="200475"/>
            </a:xfrm>
            <a:custGeom>
              <a:avLst/>
              <a:gdLst/>
              <a:ahLst/>
              <a:cxnLst/>
              <a:rect r="r" b="b" t="t" l="l"/>
              <a:pathLst>
                <a:path h="200475" w="1171158">
                  <a:moveTo>
                    <a:pt x="19811" y="0"/>
                  </a:moveTo>
                  <a:lnTo>
                    <a:pt x="1151347" y="0"/>
                  </a:lnTo>
                  <a:cubicBezTo>
                    <a:pt x="1162289" y="0"/>
                    <a:pt x="1171158" y="8870"/>
                    <a:pt x="1171158" y="19811"/>
                  </a:cubicBezTo>
                  <a:lnTo>
                    <a:pt x="1171158" y="180664"/>
                  </a:lnTo>
                  <a:cubicBezTo>
                    <a:pt x="1171158" y="185918"/>
                    <a:pt x="1169071" y="190957"/>
                    <a:pt x="1165356" y="194673"/>
                  </a:cubicBezTo>
                  <a:cubicBezTo>
                    <a:pt x="1161641" y="198388"/>
                    <a:pt x="1156602" y="200475"/>
                    <a:pt x="1151347" y="200475"/>
                  </a:cubicBezTo>
                  <a:lnTo>
                    <a:pt x="19811" y="200475"/>
                  </a:lnTo>
                  <a:cubicBezTo>
                    <a:pt x="8870" y="200475"/>
                    <a:pt x="0" y="191605"/>
                    <a:pt x="0" y="180664"/>
                  </a:cubicBezTo>
                  <a:lnTo>
                    <a:pt x="0" y="19811"/>
                  </a:lnTo>
                  <a:cubicBezTo>
                    <a:pt x="0" y="8870"/>
                    <a:pt x="8870" y="0"/>
                    <a:pt x="19811" y="0"/>
                  </a:cubicBezTo>
                  <a:close/>
                </a:path>
              </a:pathLst>
            </a:custGeom>
            <a:solidFill>
              <a:srgbClr val="1A0072"/>
            </a:solidFill>
          </p:spPr>
        </p:sp>
        <p:sp>
          <p:nvSpPr>
            <p:cNvPr name="TextBox 9" id="9"/>
            <p:cNvSpPr txBox="true"/>
            <p:nvPr/>
          </p:nvSpPr>
          <p:spPr>
            <a:xfrm>
              <a:off x="0" y="28575"/>
              <a:ext cx="812800" cy="784225"/>
            </a:xfrm>
            <a:prstGeom prst="rect">
              <a:avLst/>
            </a:prstGeom>
          </p:spPr>
          <p:txBody>
            <a:bodyPr anchor="ctr" rtlCol="false" tIns="27336" lIns="27336" bIns="27336" rIns="27336"/>
            <a:lstStyle/>
            <a:p>
              <a:pPr algn="ctr">
                <a:lnSpc>
                  <a:spcPts val="2752"/>
                </a:lnSpc>
              </a:pPr>
              <a:r>
                <a:rPr lang="en-US" sz="2752" spc="404">
                  <a:solidFill>
                    <a:srgbClr val="FFFFFF"/>
                  </a:solidFill>
                  <a:latin typeface="Arimo Bold"/>
                </a:rPr>
                <a:t>Introducción</a:t>
              </a:r>
            </a:p>
          </p:txBody>
        </p:sp>
      </p:grpSp>
      <p:grpSp>
        <p:nvGrpSpPr>
          <p:cNvPr name="Group 10" id="10"/>
          <p:cNvGrpSpPr/>
          <p:nvPr/>
        </p:nvGrpSpPr>
        <p:grpSpPr>
          <a:xfrm rot="0">
            <a:off x="5629335" y="1639538"/>
            <a:ext cx="7481378" cy="528762"/>
            <a:chOff x="0" y="0"/>
            <a:chExt cx="2491237" cy="176073"/>
          </a:xfrm>
        </p:grpSpPr>
        <p:sp>
          <p:nvSpPr>
            <p:cNvPr name="Freeform 11" id="11"/>
            <p:cNvSpPr/>
            <p:nvPr/>
          </p:nvSpPr>
          <p:spPr>
            <a:xfrm flipH="false" flipV="false" rot="0">
              <a:off x="0" y="0"/>
              <a:ext cx="2491237" cy="176073"/>
            </a:xfrm>
            <a:custGeom>
              <a:avLst/>
              <a:gdLst/>
              <a:ahLst/>
              <a:cxnLst/>
              <a:rect r="r" b="b" t="t" l="l"/>
              <a:pathLst>
                <a:path h="176073" w="2491237">
                  <a:moveTo>
                    <a:pt x="9313" y="0"/>
                  </a:moveTo>
                  <a:lnTo>
                    <a:pt x="2481924" y="0"/>
                  </a:lnTo>
                  <a:cubicBezTo>
                    <a:pt x="2487067" y="0"/>
                    <a:pt x="2491237" y="4170"/>
                    <a:pt x="2491237" y="9313"/>
                  </a:cubicBezTo>
                  <a:lnTo>
                    <a:pt x="2491237" y="166760"/>
                  </a:lnTo>
                  <a:cubicBezTo>
                    <a:pt x="2491237" y="171903"/>
                    <a:pt x="2487067" y="176073"/>
                    <a:pt x="2481924" y="176073"/>
                  </a:cubicBezTo>
                  <a:lnTo>
                    <a:pt x="9313" y="176073"/>
                  </a:lnTo>
                  <a:cubicBezTo>
                    <a:pt x="6843" y="176073"/>
                    <a:pt x="4474" y="175092"/>
                    <a:pt x="2728" y="173345"/>
                  </a:cubicBezTo>
                  <a:cubicBezTo>
                    <a:pt x="981" y="171599"/>
                    <a:pt x="0" y="169230"/>
                    <a:pt x="0" y="166760"/>
                  </a:cubicBezTo>
                  <a:lnTo>
                    <a:pt x="0" y="9313"/>
                  </a:lnTo>
                  <a:cubicBezTo>
                    <a:pt x="0" y="4170"/>
                    <a:pt x="4170" y="0"/>
                    <a:pt x="9313" y="0"/>
                  </a:cubicBezTo>
                  <a:close/>
                </a:path>
              </a:pathLst>
            </a:custGeom>
            <a:solidFill>
              <a:srgbClr val="1A0072"/>
            </a:solidFill>
          </p:spPr>
        </p:sp>
        <p:sp>
          <p:nvSpPr>
            <p:cNvPr name="TextBox 12" id="12"/>
            <p:cNvSpPr txBox="true"/>
            <p:nvPr/>
          </p:nvSpPr>
          <p:spPr>
            <a:xfrm>
              <a:off x="0" y="47625"/>
              <a:ext cx="812800" cy="765175"/>
            </a:xfrm>
            <a:prstGeom prst="rect">
              <a:avLst/>
            </a:prstGeom>
          </p:spPr>
          <p:txBody>
            <a:bodyPr anchor="ctr" rtlCol="false" tIns="27336" lIns="27336" bIns="27336" rIns="27336"/>
            <a:lstStyle/>
            <a:p>
              <a:pPr algn="ctr">
                <a:lnSpc>
                  <a:spcPts val="2752"/>
                </a:lnSpc>
              </a:pPr>
              <a:r>
                <a:rPr lang="en-US" sz="2752" spc="404">
                  <a:solidFill>
                    <a:srgbClr val="FFFFFF"/>
                  </a:solidFill>
                  <a:latin typeface="Aileron Bold"/>
                </a:rPr>
                <a:t>Resultados</a:t>
              </a:r>
            </a:p>
          </p:txBody>
        </p:sp>
      </p:grpSp>
      <p:sp>
        <p:nvSpPr>
          <p:cNvPr name="Freeform 13" id="13"/>
          <p:cNvSpPr/>
          <p:nvPr/>
        </p:nvSpPr>
        <p:spPr>
          <a:xfrm flipH="false" flipV="false" rot="0">
            <a:off x="15764710" y="114012"/>
            <a:ext cx="1460643" cy="1460643"/>
          </a:xfrm>
          <a:custGeom>
            <a:avLst/>
            <a:gdLst/>
            <a:ahLst/>
            <a:cxnLst/>
            <a:rect r="r" b="b" t="t" l="l"/>
            <a:pathLst>
              <a:path h="1460643" w="1460643">
                <a:moveTo>
                  <a:pt x="0" y="0"/>
                </a:moveTo>
                <a:lnTo>
                  <a:pt x="1460643" y="0"/>
                </a:lnTo>
                <a:lnTo>
                  <a:pt x="1460643" y="1460642"/>
                </a:lnTo>
                <a:lnTo>
                  <a:pt x="0" y="1460642"/>
                </a:lnTo>
                <a:lnTo>
                  <a:pt x="0" y="0"/>
                </a:lnTo>
                <a:close/>
              </a:path>
            </a:pathLst>
          </a:custGeom>
          <a:blipFill>
            <a:blip r:embed="rId6"/>
            <a:stretch>
              <a:fillRect l="0" t="0" r="0" b="0"/>
            </a:stretch>
          </a:blipFill>
        </p:spPr>
      </p:sp>
      <p:sp>
        <p:nvSpPr>
          <p:cNvPr name="TextBox 14" id="14"/>
          <p:cNvSpPr txBox="true"/>
          <p:nvPr/>
        </p:nvSpPr>
        <p:spPr>
          <a:xfrm rot="0">
            <a:off x="3244563" y="-147730"/>
            <a:ext cx="12808841" cy="878051"/>
          </a:xfrm>
          <a:prstGeom prst="rect">
            <a:avLst/>
          </a:prstGeom>
        </p:spPr>
        <p:txBody>
          <a:bodyPr anchor="t" rtlCol="false" tIns="0" lIns="0" bIns="0" rIns="0">
            <a:spAutoFit/>
          </a:bodyPr>
          <a:lstStyle/>
          <a:p>
            <a:pPr algn="ctr">
              <a:lnSpc>
                <a:spcPts val="7131"/>
              </a:lnSpc>
              <a:spcBef>
                <a:spcPct val="0"/>
              </a:spcBef>
            </a:pPr>
            <a:r>
              <a:rPr lang="en-US" sz="5243">
                <a:solidFill>
                  <a:srgbClr val="1A0072"/>
                </a:solidFill>
                <a:latin typeface="Archivo Black"/>
              </a:rPr>
              <a:t>Título del Póster</a:t>
            </a:r>
          </a:p>
        </p:txBody>
      </p:sp>
      <p:grpSp>
        <p:nvGrpSpPr>
          <p:cNvPr name="Group 15" id="15"/>
          <p:cNvGrpSpPr/>
          <p:nvPr/>
        </p:nvGrpSpPr>
        <p:grpSpPr>
          <a:xfrm rot="0">
            <a:off x="1231733" y="114012"/>
            <a:ext cx="1730864" cy="1346631"/>
            <a:chOff x="0" y="0"/>
            <a:chExt cx="576364" cy="448417"/>
          </a:xfrm>
        </p:grpSpPr>
        <p:sp>
          <p:nvSpPr>
            <p:cNvPr name="Freeform 16" id="16"/>
            <p:cNvSpPr/>
            <p:nvPr/>
          </p:nvSpPr>
          <p:spPr>
            <a:xfrm flipH="false" flipV="false" rot="0">
              <a:off x="0" y="0"/>
              <a:ext cx="576364" cy="448417"/>
            </a:xfrm>
            <a:custGeom>
              <a:avLst/>
              <a:gdLst/>
              <a:ahLst/>
              <a:cxnLst/>
              <a:rect r="r" b="b" t="t" l="l"/>
              <a:pathLst>
                <a:path h="448417" w="576364">
                  <a:moveTo>
                    <a:pt x="40256" y="0"/>
                  </a:moveTo>
                  <a:lnTo>
                    <a:pt x="536108" y="0"/>
                  </a:lnTo>
                  <a:cubicBezTo>
                    <a:pt x="546784" y="0"/>
                    <a:pt x="557024" y="4241"/>
                    <a:pt x="564573" y="11791"/>
                  </a:cubicBezTo>
                  <a:cubicBezTo>
                    <a:pt x="572122" y="19340"/>
                    <a:pt x="576364" y="29579"/>
                    <a:pt x="576364" y="40256"/>
                  </a:cubicBezTo>
                  <a:lnTo>
                    <a:pt x="576364" y="408161"/>
                  </a:lnTo>
                  <a:cubicBezTo>
                    <a:pt x="576364" y="418838"/>
                    <a:pt x="572122" y="429077"/>
                    <a:pt x="564573" y="436626"/>
                  </a:cubicBezTo>
                  <a:cubicBezTo>
                    <a:pt x="557024" y="444176"/>
                    <a:pt x="546784" y="448417"/>
                    <a:pt x="536108" y="448417"/>
                  </a:cubicBezTo>
                  <a:lnTo>
                    <a:pt x="40256" y="448417"/>
                  </a:lnTo>
                  <a:cubicBezTo>
                    <a:pt x="29579" y="448417"/>
                    <a:pt x="19340" y="444176"/>
                    <a:pt x="11791" y="436626"/>
                  </a:cubicBezTo>
                  <a:cubicBezTo>
                    <a:pt x="4241" y="429077"/>
                    <a:pt x="0" y="418838"/>
                    <a:pt x="0" y="408161"/>
                  </a:cubicBezTo>
                  <a:lnTo>
                    <a:pt x="0" y="40256"/>
                  </a:lnTo>
                  <a:cubicBezTo>
                    <a:pt x="0" y="29579"/>
                    <a:pt x="4241" y="19340"/>
                    <a:pt x="11791" y="11791"/>
                  </a:cubicBezTo>
                  <a:cubicBezTo>
                    <a:pt x="19340" y="4241"/>
                    <a:pt x="29579" y="0"/>
                    <a:pt x="40256" y="0"/>
                  </a:cubicBezTo>
                  <a:close/>
                </a:path>
              </a:pathLst>
            </a:custGeom>
            <a:solidFill>
              <a:srgbClr val="1A0072"/>
            </a:solidFill>
          </p:spPr>
        </p:sp>
        <p:sp>
          <p:nvSpPr>
            <p:cNvPr name="TextBox 17" id="17"/>
            <p:cNvSpPr txBox="true"/>
            <p:nvPr/>
          </p:nvSpPr>
          <p:spPr>
            <a:xfrm>
              <a:off x="0" y="28575"/>
              <a:ext cx="812800" cy="784225"/>
            </a:xfrm>
            <a:prstGeom prst="rect">
              <a:avLst/>
            </a:prstGeom>
          </p:spPr>
          <p:txBody>
            <a:bodyPr anchor="ctr" rtlCol="false" tIns="27336" lIns="27336" bIns="27336" rIns="27336"/>
            <a:lstStyle/>
            <a:p>
              <a:pPr algn="ctr">
                <a:lnSpc>
                  <a:spcPts val="1382"/>
                </a:lnSpc>
              </a:pPr>
              <a:r>
                <a:rPr lang="en-US" sz="1382" spc="203">
                  <a:solidFill>
                    <a:srgbClr val="FFFFFF"/>
                  </a:solidFill>
                  <a:latin typeface="Aileron Bold"/>
                </a:rPr>
                <a:t>LOGO INSTITUCIONAL</a:t>
              </a:r>
            </a:p>
          </p:txBody>
        </p:sp>
      </p:grpSp>
      <p:grpSp>
        <p:nvGrpSpPr>
          <p:cNvPr name="Group 18" id="18"/>
          <p:cNvGrpSpPr/>
          <p:nvPr/>
        </p:nvGrpSpPr>
        <p:grpSpPr>
          <a:xfrm rot="0">
            <a:off x="1176383" y="8055409"/>
            <a:ext cx="3517079" cy="602043"/>
            <a:chOff x="0" y="0"/>
            <a:chExt cx="1171158" cy="200475"/>
          </a:xfrm>
        </p:grpSpPr>
        <p:sp>
          <p:nvSpPr>
            <p:cNvPr name="Freeform 19" id="19"/>
            <p:cNvSpPr/>
            <p:nvPr/>
          </p:nvSpPr>
          <p:spPr>
            <a:xfrm flipH="false" flipV="false" rot="0">
              <a:off x="0" y="0"/>
              <a:ext cx="1171158" cy="200475"/>
            </a:xfrm>
            <a:custGeom>
              <a:avLst/>
              <a:gdLst/>
              <a:ahLst/>
              <a:cxnLst/>
              <a:rect r="r" b="b" t="t" l="l"/>
              <a:pathLst>
                <a:path h="200475" w="1171158">
                  <a:moveTo>
                    <a:pt x="19811" y="0"/>
                  </a:moveTo>
                  <a:lnTo>
                    <a:pt x="1151347" y="0"/>
                  </a:lnTo>
                  <a:cubicBezTo>
                    <a:pt x="1162289" y="0"/>
                    <a:pt x="1171158" y="8870"/>
                    <a:pt x="1171158" y="19811"/>
                  </a:cubicBezTo>
                  <a:lnTo>
                    <a:pt x="1171158" y="180664"/>
                  </a:lnTo>
                  <a:cubicBezTo>
                    <a:pt x="1171158" y="185918"/>
                    <a:pt x="1169071" y="190957"/>
                    <a:pt x="1165356" y="194673"/>
                  </a:cubicBezTo>
                  <a:cubicBezTo>
                    <a:pt x="1161641" y="198388"/>
                    <a:pt x="1156602" y="200475"/>
                    <a:pt x="1151347" y="200475"/>
                  </a:cubicBezTo>
                  <a:lnTo>
                    <a:pt x="19811" y="200475"/>
                  </a:lnTo>
                  <a:cubicBezTo>
                    <a:pt x="8870" y="200475"/>
                    <a:pt x="0" y="191605"/>
                    <a:pt x="0" y="180664"/>
                  </a:cubicBezTo>
                  <a:lnTo>
                    <a:pt x="0" y="19811"/>
                  </a:lnTo>
                  <a:cubicBezTo>
                    <a:pt x="0" y="8870"/>
                    <a:pt x="8870" y="0"/>
                    <a:pt x="19811" y="0"/>
                  </a:cubicBezTo>
                  <a:close/>
                </a:path>
              </a:pathLst>
            </a:custGeom>
            <a:solidFill>
              <a:srgbClr val="1A0072"/>
            </a:solidFill>
          </p:spPr>
        </p:sp>
        <p:sp>
          <p:nvSpPr>
            <p:cNvPr name="TextBox 20" id="20"/>
            <p:cNvSpPr txBox="true"/>
            <p:nvPr/>
          </p:nvSpPr>
          <p:spPr>
            <a:xfrm>
              <a:off x="0" y="28575"/>
              <a:ext cx="812800" cy="784225"/>
            </a:xfrm>
            <a:prstGeom prst="rect">
              <a:avLst/>
            </a:prstGeom>
          </p:spPr>
          <p:txBody>
            <a:bodyPr anchor="ctr" rtlCol="false" tIns="27336" lIns="27336" bIns="27336" rIns="27336"/>
            <a:lstStyle/>
            <a:p>
              <a:pPr algn="ctr">
                <a:lnSpc>
                  <a:spcPts val="2752"/>
                </a:lnSpc>
              </a:pPr>
              <a:r>
                <a:rPr lang="en-US" sz="2752" spc="404">
                  <a:solidFill>
                    <a:srgbClr val="FFFFFF"/>
                  </a:solidFill>
                  <a:latin typeface="Arimo Bold"/>
                </a:rPr>
                <a:t>Metodología</a:t>
              </a:r>
            </a:p>
          </p:txBody>
        </p:sp>
      </p:grpSp>
      <p:grpSp>
        <p:nvGrpSpPr>
          <p:cNvPr name="Group 21" id="21"/>
          <p:cNvGrpSpPr/>
          <p:nvPr/>
        </p:nvGrpSpPr>
        <p:grpSpPr>
          <a:xfrm rot="0">
            <a:off x="14046159" y="6071895"/>
            <a:ext cx="3347364" cy="667944"/>
            <a:chOff x="0" y="0"/>
            <a:chExt cx="1114645" cy="222420"/>
          </a:xfrm>
        </p:grpSpPr>
        <p:sp>
          <p:nvSpPr>
            <p:cNvPr name="Freeform 22" id="22"/>
            <p:cNvSpPr/>
            <p:nvPr/>
          </p:nvSpPr>
          <p:spPr>
            <a:xfrm flipH="false" flipV="false" rot="0">
              <a:off x="0" y="0"/>
              <a:ext cx="1114645" cy="222420"/>
            </a:xfrm>
            <a:custGeom>
              <a:avLst/>
              <a:gdLst/>
              <a:ahLst/>
              <a:cxnLst/>
              <a:rect r="r" b="b" t="t" l="l"/>
              <a:pathLst>
                <a:path h="222420" w="1114645">
                  <a:moveTo>
                    <a:pt x="20816" y="0"/>
                  </a:moveTo>
                  <a:lnTo>
                    <a:pt x="1093829" y="0"/>
                  </a:lnTo>
                  <a:cubicBezTo>
                    <a:pt x="1099350" y="0"/>
                    <a:pt x="1104644" y="2193"/>
                    <a:pt x="1108548" y="6097"/>
                  </a:cubicBezTo>
                  <a:cubicBezTo>
                    <a:pt x="1112452" y="10000"/>
                    <a:pt x="1114645" y="15295"/>
                    <a:pt x="1114645" y="20816"/>
                  </a:cubicBezTo>
                  <a:lnTo>
                    <a:pt x="1114645" y="201604"/>
                  </a:lnTo>
                  <a:cubicBezTo>
                    <a:pt x="1114645" y="213100"/>
                    <a:pt x="1105325" y="222420"/>
                    <a:pt x="1093829" y="222420"/>
                  </a:cubicBezTo>
                  <a:lnTo>
                    <a:pt x="20816" y="222420"/>
                  </a:lnTo>
                  <a:cubicBezTo>
                    <a:pt x="9319" y="222420"/>
                    <a:pt x="0" y="213100"/>
                    <a:pt x="0" y="201604"/>
                  </a:cubicBezTo>
                  <a:lnTo>
                    <a:pt x="0" y="20816"/>
                  </a:lnTo>
                  <a:cubicBezTo>
                    <a:pt x="0" y="9319"/>
                    <a:pt x="9319" y="0"/>
                    <a:pt x="20816" y="0"/>
                  </a:cubicBezTo>
                  <a:close/>
                </a:path>
              </a:pathLst>
            </a:custGeom>
            <a:solidFill>
              <a:srgbClr val="1A0072"/>
            </a:solidFill>
          </p:spPr>
        </p:sp>
        <p:sp>
          <p:nvSpPr>
            <p:cNvPr name="TextBox 23" id="23"/>
            <p:cNvSpPr txBox="true"/>
            <p:nvPr/>
          </p:nvSpPr>
          <p:spPr>
            <a:xfrm>
              <a:off x="0" y="38100"/>
              <a:ext cx="812800" cy="774700"/>
            </a:xfrm>
            <a:prstGeom prst="rect">
              <a:avLst/>
            </a:prstGeom>
          </p:spPr>
          <p:txBody>
            <a:bodyPr anchor="ctr" rtlCol="false" tIns="27336" lIns="27336" bIns="27336" rIns="27336"/>
            <a:lstStyle/>
            <a:p>
              <a:pPr algn="ctr">
                <a:lnSpc>
                  <a:spcPts val="2067"/>
                </a:lnSpc>
              </a:pPr>
              <a:r>
                <a:rPr lang="en-US" sz="2067" spc="303">
                  <a:solidFill>
                    <a:srgbClr val="FFFFFF"/>
                  </a:solidFill>
                  <a:latin typeface="Aileron Bold"/>
                </a:rPr>
                <a:t>Referencias y agradecimientos</a:t>
              </a:r>
            </a:p>
          </p:txBody>
        </p:sp>
      </p:grpSp>
      <p:grpSp>
        <p:nvGrpSpPr>
          <p:cNvPr name="Group 24" id="24"/>
          <p:cNvGrpSpPr/>
          <p:nvPr/>
        </p:nvGrpSpPr>
        <p:grpSpPr>
          <a:xfrm rot="0">
            <a:off x="9648984" y="4092060"/>
            <a:ext cx="3461729" cy="2216636"/>
            <a:chOff x="0" y="0"/>
            <a:chExt cx="4615638" cy="2955515"/>
          </a:xfrm>
        </p:grpSpPr>
        <p:sp>
          <p:nvSpPr>
            <p:cNvPr name="TextBox 25" id="25"/>
            <p:cNvSpPr txBox="true"/>
            <p:nvPr/>
          </p:nvSpPr>
          <p:spPr>
            <a:xfrm rot="0">
              <a:off x="341435" y="2809812"/>
              <a:ext cx="612552" cy="145703"/>
            </a:xfrm>
            <a:prstGeom prst="rect">
              <a:avLst/>
            </a:prstGeom>
          </p:spPr>
          <p:txBody>
            <a:bodyPr anchor="t" rtlCol="false" tIns="0" lIns="0" bIns="0" rIns="0">
              <a:spAutoFit/>
            </a:bodyPr>
            <a:lstStyle/>
            <a:p>
              <a:pPr algn="ctr">
                <a:lnSpc>
                  <a:spcPts val="885"/>
                </a:lnSpc>
              </a:pPr>
              <a:r>
                <a:rPr lang="en-US" sz="632">
                  <a:solidFill>
                    <a:srgbClr val="000000"/>
                  </a:solidFill>
                  <a:latin typeface="Open Sans Extra Bold"/>
                </a:rPr>
                <a:t>Elemento 1</a:t>
              </a:r>
            </a:p>
          </p:txBody>
        </p:sp>
        <p:sp>
          <p:nvSpPr>
            <p:cNvPr name="TextBox 26" id="26"/>
            <p:cNvSpPr txBox="true"/>
            <p:nvPr/>
          </p:nvSpPr>
          <p:spPr>
            <a:xfrm rot="0">
              <a:off x="1223196" y="2809812"/>
              <a:ext cx="612552" cy="145703"/>
            </a:xfrm>
            <a:prstGeom prst="rect">
              <a:avLst/>
            </a:prstGeom>
          </p:spPr>
          <p:txBody>
            <a:bodyPr anchor="t" rtlCol="false" tIns="0" lIns="0" bIns="0" rIns="0">
              <a:spAutoFit/>
            </a:bodyPr>
            <a:lstStyle/>
            <a:p>
              <a:pPr algn="ctr">
                <a:lnSpc>
                  <a:spcPts val="885"/>
                </a:lnSpc>
              </a:pPr>
              <a:r>
                <a:rPr lang="en-US" sz="632">
                  <a:solidFill>
                    <a:srgbClr val="000000"/>
                  </a:solidFill>
                  <a:latin typeface="Open Sans Extra Bold"/>
                </a:rPr>
                <a:t>Elemento 2</a:t>
              </a:r>
            </a:p>
          </p:txBody>
        </p:sp>
        <p:sp>
          <p:nvSpPr>
            <p:cNvPr name="TextBox 27" id="27"/>
            <p:cNvSpPr txBox="true"/>
            <p:nvPr/>
          </p:nvSpPr>
          <p:spPr>
            <a:xfrm rot="0">
              <a:off x="2104958" y="2809812"/>
              <a:ext cx="612552" cy="145703"/>
            </a:xfrm>
            <a:prstGeom prst="rect">
              <a:avLst/>
            </a:prstGeom>
          </p:spPr>
          <p:txBody>
            <a:bodyPr anchor="t" rtlCol="false" tIns="0" lIns="0" bIns="0" rIns="0">
              <a:spAutoFit/>
            </a:bodyPr>
            <a:lstStyle/>
            <a:p>
              <a:pPr algn="ctr">
                <a:lnSpc>
                  <a:spcPts val="885"/>
                </a:lnSpc>
              </a:pPr>
              <a:r>
                <a:rPr lang="en-US" sz="632">
                  <a:solidFill>
                    <a:srgbClr val="000000"/>
                  </a:solidFill>
                  <a:latin typeface="Open Sans Extra Bold"/>
                </a:rPr>
                <a:t>Elemento 3</a:t>
              </a:r>
            </a:p>
          </p:txBody>
        </p:sp>
        <p:sp>
          <p:nvSpPr>
            <p:cNvPr name="TextBox 28" id="28"/>
            <p:cNvSpPr txBox="true"/>
            <p:nvPr/>
          </p:nvSpPr>
          <p:spPr>
            <a:xfrm rot="0">
              <a:off x="2986720" y="2809812"/>
              <a:ext cx="612552" cy="145703"/>
            </a:xfrm>
            <a:prstGeom prst="rect">
              <a:avLst/>
            </a:prstGeom>
          </p:spPr>
          <p:txBody>
            <a:bodyPr anchor="t" rtlCol="false" tIns="0" lIns="0" bIns="0" rIns="0">
              <a:spAutoFit/>
            </a:bodyPr>
            <a:lstStyle/>
            <a:p>
              <a:pPr algn="ctr">
                <a:lnSpc>
                  <a:spcPts val="885"/>
                </a:lnSpc>
              </a:pPr>
              <a:r>
                <a:rPr lang="en-US" sz="632">
                  <a:solidFill>
                    <a:srgbClr val="000000"/>
                  </a:solidFill>
                  <a:latin typeface="Open Sans Extra Bold"/>
                </a:rPr>
                <a:t>Elemento 4</a:t>
              </a:r>
            </a:p>
          </p:txBody>
        </p:sp>
        <p:sp>
          <p:nvSpPr>
            <p:cNvPr name="TextBox 29" id="29"/>
            <p:cNvSpPr txBox="true"/>
            <p:nvPr/>
          </p:nvSpPr>
          <p:spPr>
            <a:xfrm rot="0">
              <a:off x="3868481" y="2809812"/>
              <a:ext cx="612552" cy="145703"/>
            </a:xfrm>
            <a:prstGeom prst="rect">
              <a:avLst/>
            </a:prstGeom>
          </p:spPr>
          <p:txBody>
            <a:bodyPr anchor="t" rtlCol="false" tIns="0" lIns="0" bIns="0" rIns="0">
              <a:spAutoFit/>
            </a:bodyPr>
            <a:lstStyle/>
            <a:p>
              <a:pPr algn="ctr">
                <a:lnSpc>
                  <a:spcPts val="885"/>
                </a:lnSpc>
              </a:pPr>
              <a:r>
                <a:rPr lang="en-US" sz="632">
                  <a:solidFill>
                    <a:srgbClr val="000000"/>
                  </a:solidFill>
                  <a:latin typeface="Open Sans Extra Bold"/>
                </a:rPr>
                <a:t>Elemento 5</a:t>
              </a:r>
            </a:p>
          </p:txBody>
        </p:sp>
        <p:grpSp>
          <p:nvGrpSpPr>
            <p:cNvPr name="Group 30" id="30"/>
            <p:cNvGrpSpPr>
              <a:grpSpLocks noChangeAspect="true"/>
            </p:cNvGrpSpPr>
            <p:nvPr/>
          </p:nvGrpSpPr>
          <p:grpSpPr>
            <a:xfrm rot="0">
              <a:off x="206830" y="63327"/>
              <a:ext cx="4408808" cy="2712004"/>
              <a:chOff x="0" y="0"/>
              <a:chExt cx="24580051" cy="15120000"/>
            </a:xfrm>
          </p:grpSpPr>
          <p:sp>
            <p:nvSpPr>
              <p:cNvPr name="Freeform 31" id="31"/>
              <p:cNvSpPr/>
              <p:nvPr/>
            </p:nvSpPr>
            <p:spPr>
              <a:xfrm flipH="false" flipV="false" rot="0">
                <a:off x="0" y="-6350"/>
                <a:ext cx="24580052" cy="12700"/>
              </a:xfrm>
              <a:custGeom>
                <a:avLst/>
                <a:gdLst/>
                <a:ahLst/>
                <a:cxnLst/>
                <a:rect r="r" b="b" t="t" l="l"/>
                <a:pathLst>
                  <a:path h="12700" w="24580052">
                    <a:moveTo>
                      <a:pt x="0" y="0"/>
                    </a:moveTo>
                    <a:lnTo>
                      <a:pt x="24580052" y="0"/>
                    </a:lnTo>
                    <a:lnTo>
                      <a:pt x="24580052" y="12700"/>
                    </a:lnTo>
                    <a:lnTo>
                      <a:pt x="0" y="12700"/>
                    </a:lnTo>
                    <a:close/>
                  </a:path>
                </a:pathLst>
              </a:custGeom>
              <a:solidFill>
                <a:srgbClr val="000000">
                  <a:alpha val="24706"/>
                </a:srgbClr>
              </a:solidFill>
            </p:spPr>
          </p:sp>
          <p:sp>
            <p:nvSpPr>
              <p:cNvPr name="Freeform 32" id="32"/>
              <p:cNvSpPr/>
              <p:nvPr/>
            </p:nvSpPr>
            <p:spPr>
              <a:xfrm flipH="false" flipV="false" rot="0">
                <a:off x="0" y="3773650"/>
                <a:ext cx="24580052" cy="12700"/>
              </a:xfrm>
              <a:custGeom>
                <a:avLst/>
                <a:gdLst/>
                <a:ahLst/>
                <a:cxnLst/>
                <a:rect r="r" b="b" t="t" l="l"/>
                <a:pathLst>
                  <a:path h="12700" w="24580052">
                    <a:moveTo>
                      <a:pt x="0" y="0"/>
                    </a:moveTo>
                    <a:lnTo>
                      <a:pt x="24580052" y="0"/>
                    </a:lnTo>
                    <a:lnTo>
                      <a:pt x="24580052" y="12700"/>
                    </a:lnTo>
                    <a:lnTo>
                      <a:pt x="0" y="12700"/>
                    </a:lnTo>
                    <a:close/>
                  </a:path>
                </a:pathLst>
              </a:custGeom>
              <a:solidFill>
                <a:srgbClr val="000000">
                  <a:alpha val="24706"/>
                </a:srgbClr>
              </a:solidFill>
            </p:spPr>
          </p:sp>
          <p:sp>
            <p:nvSpPr>
              <p:cNvPr name="Freeform 33" id="33"/>
              <p:cNvSpPr/>
              <p:nvPr/>
            </p:nvSpPr>
            <p:spPr>
              <a:xfrm flipH="false" flipV="false" rot="0">
                <a:off x="0" y="7553650"/>
                <a:ext cx="24580052" cy="12700"/>
              </a:xfrm>
              <a:custGeom>
                <a:avLst/>
                <a:gdLst/>
                <a:ahLst/>
                <a:cxnLst/>
                <a:rect r="r" b="b" t="t" l="l"/>
                <a:pathLst>
                  <a:path h="12700" w="24580052">
                    <a:moveTo>
                      <a:pt x="0" y="0"/>
                    </a:moveTo>
                    <a:lnTo>
                      <a:pt x="24580052" y="0"/>
                    </a:lnTo>
                    <a:lnTo>
                      <a:pt x="24580052" y="12700"/>
                    </a:lnTo>
                    <a:lnTo>
                      <a:pt x="0" y="12700"/>
                    </a:lnTo>
                    <a:close/>
                  </a:path>
                </a:pathLst>
              </a:custGeom>
              <a:solidFill>
                <a:srgbClr val="000000">
                  <a:alpha val="24706"/>
                </a:srgbClr>
              </a:solidFill>
            </p:spPr>
          </p:sp>
          <p:sp>
            <p:nvSpPr>
              <p:cNvPr name="Freeform 34" id="34"/>
              <p:cNvSpPr/>
              <p:nvPr/>
            </p:nvSpPr>
            <p:spPr>
              <a:xfrm flipH="false" flipV="false" rot="0">
                <a:off x="0" y="11333650"/>
                <a:ext cx="24580052" cy="12700"/>
              </a:xfrm>
              <a:custGeom>
                <a:avLst/>
                <a:gdLst/>
                <a:ahLst/>
                <a:cxnLst/>
                <a:rect r="r" b="b" t="t" l="l"/>
                <a:pathLst>
                  <a:path h="12700" w="24580052">
                    <a:moveTo>
                      <a:pt x="0" y="0"/>
                    </a:moveTo>
                    <a:lnTo>
                      <a:pt x="24580052" y="0"/>
                    </a:lnTo>
                    <a:lnTo>
                      <a:pt x="24580052" y="12700"/>
                    </a:lnTo>
                    <a:lnTo>
                      <a:pt x="0" y="12700"/>
                    </a:lnTo>
                    <a:close/>
                  </a:path>
                </a:pathLst>
              </a:custGeom>
              <a:solidFill>
                <a:srgbClr val="000000">
                  <a:alpha val="24706"/>
                </a:srgbClr>
              </a:solidFill>
            </p:spPr>
          </p:sp>
          <p:sp>
            <p:nvSpPr>
              <p:cNvPr name="Freeform 35" id="35"/>
              <p:cNvSpPr/>
              <p:nvPr/>
            </p:nvSpPr>
            <p:spPr>
              <a:xfrm flipH="false" flipV="false" rot="0">
                <a:off x="0" y="15113650"/>
                <a:ext cx="24580052" cy="12700"/>
              </a:xfrm>
              <a:custGeom>
                <a:avLst/>
                <a:gdLst/>
                <a:ahLst/>
                <a:cxnLst/>
                <a:rect r="r" b="b" t="t" l="l"/>
                <a:pathLst>
                  <a:path h="12700" w="24580052">
                    <a:moveTo>
                      <a:pt x="0" y="0"/>
                    </a:moveTo>
                    <a:lnTo>
                      <a:pt x="24580052" y="0"/>
                    </a:lnTo>
                    <a:lnTo>
                      <a:pt x="24580052" y="12700"/>
                    </a:lnTo>
                    <a:lnTo>
                      <a:pt x="0" y="12700"/>
                    </a:lnTo>
                    <a:close/>
                  </a:path>
                </a:pathLst>
              </a:custGeom>
              <a:solidFill>
                <a:srgbClr val="000000">
                  <a:alpha val="60000"/>
                </a:srgbClr>
              </a:solidFill>
            </p:spPr>
          </p:sp>
        </p:grpSp>
        <p:sp>
          <p:nvSpPr>
            <p:cNvPr name="TextBox 36" id="36"/>
            <p:cNvSpPr txBox="true"/>
            <p:nvPr/>
          </p:nvSpPr>
          <p:spPr>
            <a:xfrm rot="0">
              <a:off x="0" y="-19050"/>
              <a:ext cx="153298" cy="145703"/>
            </a:xfrm>
            <a:prstGeom prst="rect">
              <a:avLst/>
            </a:prstGeom>
          </p:spPr>
          <p:txBody>
            <a:bodyPr anchor="t" rtlCol="false" tIns="0" lIns="0" bIns="0" rIns="0">
              <a:spAutoFit/>
            </a:bodyPr>
            <a:lstStyle/>
            <a:p>
              <a:pPr algn="r">
                <a:lnSpc>
                  <a:spcPts val="885"/>
                </a:lnSpc>
              </a:pPr>
              <a:r>
                <a:rPr lang="en-US" sz="632">
                  <a:solidFill>
                    <a:srgbClr val="000000"/>
                  </a:solidFill>
                  <a:latin typeface="Open Sans Extra Bold"/>
                </a:rPr>
                <a:t>40 </a:t>
              </a:r>
            </a:p>
          </p:txBody>
        </p:sp>
        <p:sp>
          <p:nvSpPr>
            <p:cNvPr name="TextBox 37" id="37"/>
            <p:cNvSpPr txBox="true"/>
            <p:nvPr/>
          </p:nvSpPr>
          <p:spPr>
            <a:xfrm rot="0">
              <a:off x="0" y="658951"/>
              <a:ext cx="153298" cy="145703"/>
            </a:xfrm>
            <a:prstGeom prst="rect">
              <a:avLst/>
            </a:prstGeom>
          </p:spPr>
          <p:txBody>
            <a:bodyPr anchor="t" rtlCol="false" tIns="0" lIns="0" bIns="0" rIns="0">
              <a:spAutoFit/>
            </a:bodyPr>
            <a:lstStyle/>
            <a:p>
              <a:pPr algn="r">
                <a:lnSpc>
                  <a:spcPts val="885"/>
                </a:lnSpc>
              </a:pPr>
              <a:r>
                <a:rPr lang="en-US" sz="632">
                  <a:solidFill>
                    <a:srgbClr val="000000"/>
                  </a:solidFill>
                  <a:latin typeface="Open Sans Extra Bold"/>
                </a:rPr>
                <a:t>30 </a:t>
              </a:r>
            </a:p>
          </p:txBody>
        </p:sp>
        <p:sp>
          <p:nvSpPr>
            <p:cNvPr name="TextBox 38" id="38"/>
            <p:cNvSpPr txBox="true"/>
            <p:nvPr/>
          </p:nvSpPr>
          <p:spPr>
            <a:xfrm rot="0">
              <a:off x="0" y="1336952"/>
              <a:ext cx="153298" cy="145703"/>
            </a:xfrm>
            <a:prstGeom prst="rect">
              <a:avLst/>
            </a:prstGeom>
          </p:spPr>
          <p:txBody>
            <a:bodyPr anchor="t" rtlCol="false" tIns="0" lIns="0" bIns="0" rIns="0">
              <a:spAutoFit/>
            </a:bodyPr>
            <a:lstStyle/>
            <a:p>
              <a:pPr algn="r">
                <a:lnSpc>
                  <a:spcPts val="885"/>
                </a:lnSpc>
              </a:pPr>
              <a:r>
                <a:rPr lang="en-US" sz="632">
                  <a:solidFill>
                    <a:srgbClr val="000000"/>
                  </a:solidFill>
                  <a:latin typeface="Open Sans Extra Bold"/>
                </a:rPr>
                <a:t>20 </a:t>
              </a:r>
            </a:p>
          </p:txBody>
        </p:sp>
        <p:sp>
          <p:nvSpPr>
            <p:cNvPr name="TextBox 39" id="39"/>
            <p:cNvSpPr txBox="true"/>
            <p:nvPr/>
          </p:nvSpPr>
          <p:spPr>
            <a:xfrm rot="0">
              <a:off x="0" y="2014953"/>
              <a:ext cx="153298" cy="145703"/>
            </a:xfrm>
            <a:prstGeom prst="rect">
              <a:avLst/>
            </a:prstGeom>
          </p:spPr>
          <p:txBody>
            <a:bodyPr anchor="t" rtlCol="false" tIns="0" lIns="0" bIns="0" rIns="0">
              <a:spAutoFit/>
            </a:bodyPr>
            <a:lstStyle/>
            <a:p>
              <a:pPr algn="r">
                <a:lnSpc>
                  <a:spcPts val="885"/>
                </a:lnSpc>
              </a:pPr>
              <a:r>
                <a:rPr lang="en-US" sz="632">
                  <a:solidFill>
                    <a:srgbClr val="000000"/>
                  </a:solidFill>
                  <a:latin typeface="Open Sans Extra Bold"/>
                </a:rPr>
                <a:t>10 </a:t>
              </a:r>
            </a:p>
          </p:txBody>
        </p:sp>
        <p:sp>
          <p:nvSpPr>
            <p:cNvPr name="TextBox 40" id="40"/>
            <p:cNvSpPr txBox="true"/>
            <p:nvPr/>
          </p:nvSpPr>
          <p:spPr>
            <a:xfrm rot="0">
              <a:off x="62715" y="2692954"/>
              <a:ext cx="90584" cy="145703"/>
            </a:xfrm>
            <a:prstGeom prst="rect">
              <a:avLst/>
            </a:prstGeom>
          </p:spPr>
          <p:txBody>
            <a:bodyPr anchor="t" rtlCol="false" tIns="0" lIns="0" bIns="0" rIns="0">
              <a:spAutoFit/>
            </a:bodyPr>
            <a:lstStyle/>
            <a:p>
              <a:pPr algn="r">
                <a:lnSpc>
                  <a:spcPts val="885"/>
                </a:lnSpc>
              </a:pPr>
              <a:r>
                <a:rPr lang="en-US" sz="632">
                  <a:solidFill>
                    <a:srgbClr val="000000"/>
                  </a:solidFill>
                  <a:latin typeface="Open Sans Extra Bold"/>
                </a:rPr>
                <a:t>0 </a:t>
              </a:r>
            </a:p>
          </p:txBody>
        </p:sp>
        <p:grpSp>
          <p:nvGrpSpPr>
            <p:cNvPr name="Group 41" id="41"/>
            <p:cNvGrpSpPr>
              <a:grpSpLocks noChangeAspect="true"/>
            </p:cNvGrpSpPr>
            <p:nvPr/>
          </p:nvGrpSpPr>
          <p:grpSpPr>
            <a:xfrm rot="0">
              <a:off x="636321" y="323137"/>
              <a:ext cx="3549826" cy="1243181"/>
              <a:chOff x="2394505" y="1448500"/>
              <a:chExt cx="19791041" cy="6931000"/>
            </a:xfrm>
          </p:grpSpPr>
          <p:sp>
            <p:nvSpPr>
              <p:cNvPr name="Freeform 42" id="42"/>
              <p:cNvSpPr/>
              <p:nvPr/>
            </p:nvSpPr>
            <p:spPr>
              <a:xfrm flipH="false" flipV="false" rot="0">
                <a:off x="2394505" y="5259479"/>
                <a:ext cx="5011983" cy="3119738"/>
              </a:xfrm>
              <a:custGeom>
                <a:avLst/>
                <a:gdLst/>
                <a:ahLst/>
                <a:cxnLst/>
                <a:rect r="r" b="b" t="t" l="l"/>
                <a:pathLst>
                  <a:path h="3119738" w="5011983">
                    <a:moveTo>
                      <a:pt x="127000" y="3056521"/>
                    </a:moveTo>
                    <a:cubicBezTo>
                      <a:pt x="126844" y="3021562"/>
                      <a:pt x="98459" y="2993305"/>
                      <a:pt x="63500" y="2993305"/>
                    </a:cubicBezTo>
                    <a:cubicBezTo>
                      <a:pt x="28541" y="2993305"/>
                      <a:pt x="156" y="3021562"/>
                      <a:pt x="0" y="3056521"/>
                    </a:cubicBezTo>
                    <a:cubicBezTo>
                      <a:pt x="156" y="3091480"/>
                      <a:pt x="28541" y="3119737"/>
                      <a:pt x="63500" y="3119737"/>
                    </a:cubicBezTo>
                    <a:cubicBezTo>
                      <a:pt x="98459" y="3119737"/>
                      <a:pt x="126844" y="3091480"/>
                      <a:pt x="127000" y="3056521"/>
                    </a:cubicBezTo>
                    <a:close/>
                    <a:moveTo>
                      <a:pt x="48528" y="3032182"/>
                    </a:moveTo>
                    <a:cubicBezTo>
                      <a:pt x="35166" y="3040485"/>
                      <a:pt x="31027" y="3058026"/>
                      <a:pt x="39270" y="3071426"/>
                    </a:cubicBezTo>
                    <a:cubicBezTo>
                      <a:pt x="47512" y="3084826"/>
                      <a:pt x="65035" y="3089042"/>
                      <a:pt x="78472" y="3080860"/>
                    </a:cubicBezTo>
                    <a:lnTo>
                      <a:pt x="4994482" y="56860"/>
                    </a:lnTo>
                    <a:cubicBezTo>
                      <a:pt x="5007845" y="48558"/>
                      <a:pt x="5011983" y="31016"/>
                      <a:pt x="5003741" y="17616"/>
                    </a:cubicBezTo>
                    <a:cubicBezTo>
                      <a:pt x="4995498" y="4216"/>
                      <a:pt x="4977975" y="0"/>
                      <a:pt x="4964539" y="8182"/>
                    </a:cubicBezTo>
                    <a:close/>
                  </a:path>
                </a:pathLst>
              </a:custGeom>
              <a:solidFill>
                <a:srgbClr val="6CE5E8"/>
              </a:solidFill>
            </p:spPr>
          </p:sp>
          <p:sp>
            <p:nvSpPr>
              <p:cNvPr name="Freeform 43" id="43"/>
              <p:cNvSpPr/>
              <p:nvPr/>
            </p:nvSpPr>
            <p:spPr>
              <a:xfrm flipH="false" flipV="false" rot="0">
                <a:off x="7310515" y="5228783"/>
                <a:ext cx="5010803" cy="1228550"/>
              </a:xfrm>
              <a:custGeom>
                <a:avLst/>
                <a:gdLst/>
                <a:ahLst/>
                <a:cxnLst/>
                <a:rect r="r" b="b" t="t" l="l"/>
                <a:pathLst>
                  <a:path h="1228550" w="5010803">
                    <a:moveTo>
                      <a:pt x="127000" y="63217"/>
                    </a:moveTo>
                    <a:cubicBezTo>
                      <a:pt x="126843" y="28258"/>
                      <a:pt x="98460" y="0"/>
                      <a:pt x="63500" y="0"/>
                    </a:cubicBezTo>
                    <a:cubicBezTo>
                      <a:pt x="28540" y="0"/>
                      <a:pt x="157" y="28258"/>
                      <a:pt x="0" y="63217"/>
                    </a:cubicBezTo>
                    <a:cubicBezTo>
                      <a:pt x="157" y="98176"/>
                      <a:pt x="28540" y="126434"/>
                      <a:pt x="63500" y="126434"/>
                    </a:cubicBezTo>
                    <a:cubicBezTo>
                      <a:pt x="98460" y="126434"/>
                      <a:pt x="126843" y="98176"/>
                      <a:pt x="127000" y="63217"/>
                    </a:cubicBezTo>
                    <a:close/>
                    <a:moveTo>
                      <a:pt x="69923" y="35373"/>
                    </a:moveTo>
                    <a:cubicBezTo>
                      <a:pt x="54578" y="31906"/>
                      <a:pt x="39316" y="41493"/>
                      <a:pt x="35781" y="56823"/>
                    </a:cubicBezTo>
                    <a:cubicBezTo>
                      <a:pt x="32245" y="72152"/>
                      <a:pt x="41764" y="87456"/>
                      <a:pt x="57077" y="91061"/>
                    </a:cubicBezTo>
                    <a:lnTo>
                      <a:pt x="4973088" y="1225061"/>
                    </a:lnTo>
                    <a:cubicBezTo>
                      <a:pt x="4988442" y="1228550"/>
                      <a:pt x="5003725" y="1218961"/>
                      <a:pt x="5007264" y="1203619"/>
                    </a:cubicBezTo>
                    <a:cubicBezTo>
                      <a:pt x="5010803" y="1188277"/>
                      <a:pt x="5001265" y="1172962"/>
                      <a:pt x="4985934" y="1169373"/>
                    </a:cubicBezTo>
                    <a:close/>
                  </a:path>
                </a:pathLst>
              </a:custGeom>
              <a:solidFill>
                <a:srgbClr val="6CE5E8"/>
              </a:solidFill>
            </p:spPr>
          </p:sp>
          <p:sp>
            <p:nvSpPr>
              <p:cNvPr name="Freeform 44" id="44"/>
              <p:cNvSpPr/>
              <p:nvPr/>
            </p:nvSpPr>
            <p:spPr>
              <a:xfrm flipH="false" flipV="false" rot="0">
                <a:off x="12226526" y="1858382"/>
                <a:ext cx="5011086" cy="4630834"/>
              </a:xfrm>
              <a:custGeom>
                <a:avLst/>
                <a:gdLst/>
                <a:ahLst/>
                <a:cxnLst/>
                <a:rect r="r" b="b" t="t" l="l"/>
                <a:pathLst>
                  <a:path h="4630834" w="5011086">
                    <a:moveTo>
                      <a:pt x="127000" y="4567618"/>
                    </a:moveTo>
                    <a:cubicBezTo>
                      <a:pt x="126843" y="4532659"/>
                      <a:pt x="98460" y="4504401"/>
                      <a:pt x="63500" y="4504401"/>
                    </a:cubicBezTo>
                    <a:cubicBezTo>
                      <a:pt x="28540" y="4504401"/>
                      <a:pt x="156" y="4532659"/>
                      <a:pt x="0" y="4567618"/>
                    </a:cubicBezTo>
                    <a:cubicBezTo>
                      <a:pt x="156" y="4602577"/>
                      <a:pt x="28540" y="4630835"/>
                      <a:pt x="63500" y="4630835"/>
                    </a:cubicBezTo>
                    <a:cubicBezTo>
                      <a:pt x="98460" y="4630835"/>
                      <a:pt x="126843" y="4602577"/>
                      <a:pt x="127000" y="4567618"/>
                    </a:cubicBezTo>
                    <a:close/>
                    <a:moveTo>
                      <a:pt x="44122" y="4546617"/>
                    </a:moveTo>
                    <a:cubicBezTo>
                      <a:pt x="32608" y="4557337"/>
                      <a:pt x="31924" y="4575347"/>
                      <a:pt x="42592" y="4586909"/>
                    </a:cubicBezTo>
                    <a:cubicBezTo>
                      <a:pt x="53260" y="4598471"/>
                      <a:pt x="71268" y="4599235"/>
                      <a:pt x="82877" y="4588619"/>
                    </a:cubicBezTo>
                    <a:lnTo>
                      <a:pt x="4998888" y="52619"/>
                    </a:lnTo>
                    <a:cubicBezTo>
                      <a:pt x="5010402" y="41899"/>
                      <a:pt x="5011085" y="23889"/>
                      <a:pt x="5000416" y="12327"/>
                    </a:cubicBezTo>
                    <a:cubicBezTo>
                      <a:pt x="4989749" y="765"/>
                      <a:pt x="4971742" y="0"/>
                      <a:pt x="4960132" y="10617"/>
                    </a:cubicBezTo>
                    <a:close/>
                  </a:path>
                </a:pathLst>
              </a:custGeom>
              <a:solidFill>
                <a:srgbClr val="6CE5E8"/>
              </a:solidFill>
            </p:spPr>
          </p:sp>
          <p:sp>
            <p:nvSpPr>
              <p:cNvPr name="Freeform 45" id="45"/>
              <p:cNvSpPr/>
              <p:nvPr/>
            </p:nvSpPr>
            <p:spPr>
              <a:xfrm flipH="false" flipV="false" rot="0">
                <a:off x="17142535" y="1448783"/>
                <a:ext cx="5043010" cy="504433"/>
              </a:xfrm>
              <a:custGeom>
                <a:avLst/>
                <a:gdLst/>
                <a:ahLst/>
                <a:cxnLst/>
                <a:rect r="r" b="b" t="t" l="l"/>
                <a:pathLst>
                  <a:path h="504433" w="5043010">
                    <a:moveTo>
                      <a:pt x="127000" y="441217"/>
                    </a:moveTo>
                    <a:cubicBezTo>
                      <a:pt x="126843" y="406258"/>
                      <a:pt x="98459" y="378000"/>
                      <a:pt x="63500" y="378000"/>
                    </a:cubicBezTo>
                    <a:cubicBezTo>
                      <a:pt x="28541" y="378000"/>
                      <a:pt x="157" y="406258"/>
                      <a:pt x="0" y="441217"/>
                    </a:cubicBezTo>
                    <a:cubicBezTo>
                      <a:pt x="157" y="476176"/>
                      <a:pt x="28541" y="504434"/>
                      <a:pt x="63500" y="504434"/>
                    </a:cubicBezTo>
                    <a:cubicBezTo>
                      <a:pt x="98459" y="504434"/>
                      <a:pt x="126843" y="476176"/>
                      <a:pt x="127000" y="441217"/>
                    </a:cubicBezTo>
                    <a:close/>
                    <a:moveTo>
                      <a:pt x="61309" y="412726"/>
                    </a:moveTo>
                    <a:cubicBezTo>
                      <a:pt x="45630" y="414002"/>
                      <a:pt x="33930" y="427712"/>
                      <a:pt x="35136" y="443398"/>
                    </a:cubicBezTo>
                    <a:cubicBezTo>
                      <a:pt x="36342" y="459083"/>
                      <a:pt x="50000" y="470844"/>
                      <a:pt x="65691" y="469708"/>
                    </a:cubicBezTo>
                    <a:lnTo>
                      <a:pt x="4981702" y="91708"/>
                    </a:lnTo>
                    <a:cubicBezTo>
                      <a:pt x="4997382" y="90431"/>
                      <a:pt x="5009080" y="76721"/>
                      <a:pt x="5007874" y="61036"/>
                    </a:cubicBezTo>
                    <a:cubicBezTo>
                      <a:pt x="5006668" y="45350"/>
                      <a:pt x="4993010" y="33590"/>
                      <a:pt x="4977319" y="34726"/>
                    </a:cubicBezTo>
                    <a:close/>
                    <a:moveTo>
                      <a:pt x="5043010" y="63217"/>
                    </a:moveTo>
                    <a:cubicBezTo>
                      <a:pt x="5042853" y="28258"/>
                      <a:pt x="5014469" y="0"/>
                      <a:pt x="4979510" y="0"/>
                    </a:cubicBezTo>
                    <a:cubicBezTo>
                      <a:pt x="4944551" y="0"/>
                      <a:pt x="4916167" y="28258"/>
                      <a:pt x="4916010" y="63217"/>
                    </a:cubicBezTo>
                    <a:cubicBezTo>
                      <a:pt x="4916167" y="98176"/>
                      <a:pt x="4944551" y="126434"/>
                      <a:pt x="4979510" y="126434"/>
                    </a:cubicBezTo>
                    <a:cubicBezTo>
                      <a:pt x="5014469" y="126434"/>
                      <a:pt x="5042853" y="98176"/>
                      <a:pt x="5043010" y="63217"/>
                    </a:cubicBezTo>
                    <a:close/>
                  </a:path>
                </a:pathLst>
              </a:custGeom>
              <a:solidFill>
                <a:srgbClr val="6CE5E8"/>
              </a:solidFill>
            </p:spPr>
          </p:sp>
        </p:grpSp>
      </p:grpSp>
      <p:grpSp>
        <p:nvGrpSpPr>
          <p:cNvPr name="Group 46" id="46"/>
          <p:cNvGrpSpPr/>
          <p:nvPr/>
        </p:nvGrpSpPr>
        <p:grpSpPr>
          <a:xfrm rot="0">
            <a:off x="10101452" y="8131107"/>
            <a:ext cx="2488381" cy="1843033"/>
            <a:chOff x="0" y="0"/>
            <a:chExt cx="3317842" cy="2457377"/>
          </a:xfrm>
        </p:grpSpPr>
        <p:sp>
          <p:nvSpPr>
            <p:cNvPr name="TextBox 47" id="47"/>
            <p:cNvSpPr txBox="true"/>
            <p:nvPr/>
          </p:nvSpPr>
          <p:spPr>
            <a:xfrm rot="0">
              <a:off x="2387391" y="0"/>
              <a:ext cx="480231" cy="215376"/>
            </a:xfrm>
            <a:prstGeom prst="rect">
              <a:avLst/>
            </a:prstGeom>
          </p:spPr>
          <p:txBody>
            <a:bodyPr anchor="t" rtlCol="false" tIns="0" lIns="0" bIns="0" rIns="0">
              <a:spAutoFit/>
            </a:bodyPr>
            <a:lstStyle/>
            <a:p>
              <a:pPr algn="ctr">
                <a:lnSpc>
                  <a:spcPts val="693"/>
                </a:lnSpc>
              </a:pPr>
              <a:r>
                <a:rPr lang="en-US" sz="495">
                  <a:solidFill>
                    <a:srgbClr val="000000"/>
                  </a:solidFill>
                  <a:latin typeface="Open Sans Extra Bold"/>
                </a:rPr>
                <a:t>Elemento 1</a:t>
              </a:r>
            </a:p>
            <a:p>
              <a:pPr algn="ctr">
                <a:lnSpc>
                  <a:spcPts val="693"/>
                </a:lnSpc>
              </a:pPr>
              <a:r>
                <a:rPr lang="en-US" sz="495">
                  <a:solidFill>
                    <a:srgbClr val="000000"/>
                  </a:solidFill>
                  <a:latin typeface="Open Sans Extra Bold"/>
                </a:rPr>
                <a:t>20%</a:t>
              </a:r>
            </a:p>
          </p:txBody>
        </p:sp>
        <p:sp>
          <p:nvSpPr>
            <p:cNvPr name="TextBox 48" id="48"/>
            <p:cNvSpPr txBox="true"/>
            <p:nvPr/>
          </p:nvSpPr>
          <p:spPr>
            <a:xfrm rot="0">
              <a:off x="2837611" y="1385633"/>
              <a:ext cx="480231" cy="215376"/>
            </a:xfrm>
            <a:prstGeom prst="rect">
              <a:avLst/>
            </a:prstGeom>
          </p:spPr>
          <p:txBody>
            <a:bodyPr anchor="t" rtlCol="false" tIns="0" lIns="0" bIns="0" rIns="0">
              <a:spAutoFit/>
            </a:bodyPr>
            <a:lstStyle/>
            <a:p>
              <a:pPr algn="ctr">
                <a:lnSpc>
                  <a:spcPts val="693"/>
                </a:lnSpc>
              </a:pPr>
              <a:r>
                <a:rPr lang="en-US" sz="495">
                  <a:solidFill>
                    <a:srgbClr val="000000"/>
                  </a:solidFill>
                  <a:latin typeface="Open Sans Extra Bold"/>
                </a:rPr>
                <a:t>Elemento 2</a:t>
              </a:r>
            </a:p>
            <a:p>
              <a:pPr algn="ctr">
                <a:lnSpc>
                  <a:spcPts val="693"/>
                </a:lnSpc>
              </a:pPr>
              <a:r>
                <a:rPr lang="en-US" sz="495">
                  <a:solidFill>
                    <a:srgbClr val="000000"/>
                  </a:solidFill>
                  <a:latin typeface="Open Sans Extra Bold"/>
                </a:rPr>
                <a:t>20%</a:t>
              </a:r>
            </a:p>
          </p:txBody>
        </p:sp>
        <p:sp>
          <p:nvSpPr>
            <p:cNvPr name="TextBox 49" id="49"/>
            <p:cNvSpPr txBox="true"/>
            <p:nvPr/>
          </p:nvSpPr>
          <p:spPr>
            <a:xfrm rot="0">
              <a:off x="1418805" y="2242002"/>
              <a:ext cx="480231" cy="215376"/>
            </a:xfrm>
            <a:prstGeom prst="rect">
              <a:avLst/>
            </a:prstGeom>
          </p:spPr>
          <p:txBody>
            <a:bodyPr anchor="t" rtlCol="false" tIns="0" lIns="0" bIns="0" rIns="0">
              <a:spAutoFit/>
            </a:bodyPr>
            <a:lstStyle/>
            <a:p>
              <a:pPr algn="ctr">
                <a:lnSpc>
                  <a:spcPts val="693"/>
                </a:lnSpc>
              </a:pPr>
              <a:r>
                <a:rPr lang="en-US" sz="495">
                  <a:solidFill>
                    <a:srgbClr val="000000"/>
                  </a:solidFill>
                  <a:latin typeface="Open Sans Extra Bold"/>
                </a:rPr>
                <a:t>Elemento 3</a:t>
              </a:r>
            </a:p>
            <a:p>
              <a:pPr algn="ctr">
                <a:lnSpc>
                  <a:spcPts val="693"/>
                </a:lnSpc>
              </a:pPr>
              <a:r>
                <a:rPr lang="en-US" sz="495">
                  <a:solidFill>
                    <a:srgbClr val="000000"/>
                  </a:solidFill>
                  <a:latin typeface="Open Sans Extra Bold"/>
                </a:rPr>
                <a:t>20%</a:t>
              </a:r>
            </a:p>
          </p:txBody>
        </p:sp>
        <p:sp>
          <p:nvSpPr>
            <p:cNvPr name="TextBox 50" id="50"/>
            <p:cNvSpPr txBox="true"/>
            <p:nvPr/>
          </p:nvSpPr>
          <p:spPr>
            <a:xfrm rot="0">
              <a:off x="0" y="1385633"/>
              <a:ext cx="480231" cy="215376"/>
            </a:xfrm>
            <a:prstGeom prst="rect">
              <a:avLst/>
            </a:prstGeom>
          </p:spPr>
          <p:txBody>
            <a:bodyPr anchor="t" rtlCol="false" tIns="0" lIns="0" bIns="0" rIns="0">
              <a:spAutoFit/>
            </a:bodyPr>
            <a:lstStyle/>
            <a:p>
              <a:pPr algn="ctr">
                <a:lnSpc>
                  <a:spcPts val="693"/>
                </a:lnSpc>
              </a:pPr>
              <a:r>
                <a:rPr lang="en-US" sz="495">
                  <a:solidFill>
                    <a:srgbClr val="000000"/>
                  </a:solidFill>
                  <a:latin typeface="Open Sans Extra Bold"/>
                </a:rPr>
                <a:t>Elemento 4</a:t>
              </a:r>
            </a:p>
            <a:p>
              <a:pPr algn="ctr">
                <a:lnSpc>
                  <a:spcPts val="693"/>
                </a:lnSpc>
              </a:pPr>
              <a:r>
                <a:rPr lang="en-US" sz="495">
                  <a:solidFill>
                    <a:srgbClr val="000000"/>
                  </a:solidFill>
                  <a:latin typeface="Open Sans Extra Bold"/>
                </a:rPr>
                <a:t>20%</a:t>
              </a:r>
            </a:p>
          </p:txBody>
        </p:sp>
        <p:sp>
          <p:nvSpPr>
            <p:cNvPr name="TextBox 51" id="51"/>
            <p:cNvSpPr txBox="true"/>
            <p:nvPr/>
          </p:nvSpPr>
          <p:spPr>
            <a:xfrm rot="0">
              <a:off x="450220" y="0"/>
              <a:ext cx="480231" cy="215376"/>
            </a:xfrm>
            <a:prstGeom prst="rect">
              <a:avLst/>
            </a:prstGeom>
          </p:spPr>
          <p:txBody>
            <a:bodyPr anchor="t" rtlCol="false" tIns="0" lIns="0" bIns="0" rIns="0">
              <a:spAutoFit/>
            </a:bodyPr>
            <a:lstStyle/>
            <a:p>
              <a:pPr algn="ctr">
                <a:lnSpc>
                  <a:spcPts val="693"/>
                </a:lnSpc>
              </a:pPr>
              <a:r>
                <a:rPr lang="en-US" sz="495">
                  <a:solidFill>
                    <a:srgbClr val="000000"/>
                  </a:solidFill>
                  <a:latin typeface="Open Sans Extra Bold"/>
                </a:rPr>
                <a:t>Elemento 5</a:t>
              </a:r>
            </a:p>
            <a:p>
              <a:pPr algn="ctr">
                <a:lnSpc>
                  <a:spcPts val="693"/>
                </a:lnSpc>
              </a:pPr>
              <a:r>
                <a:rPr lang="en-US" sz="495">
                  <a:solidFill>
                    <a:srgbClr val="000000"/>
                  </a:solidFill>
                  <a:latin typeface="Open Sans Extra Bold"/>
                </a:rPr>
                <a:t>20%</a:t>
              </a:r>
            </a:p>
          </p:txBody>
        </p:sp>
        <p:grpSp>
          <p:nvGrpSpPr>
            <p:cNvPr name="Group 52" id="52"/>
            <p:cNvGrpSpPr>
              <a:grpSpLocks noChangeAspect="true"/>
            </p:cNvGrpSpPr>
            <p:nvPr/>
          </p:nvGrpSpPr>
          <p:grpSpPr>
            <a:xfrm rot="0">
              <a:off x="595838" y="47258"/>
              <a:ext cx="2126166" cy="2126166"/>
              <a:chOff x="0" y="0"/>
              <a:chExt cx="2540000" cy="2540000"/>
            </a:xfrm>
          </p:grpSpPr>
          <p:sp>
            <p:nvSpPr>
              <p:cNvPr name="Freeform 53" id="53"/>
              <p:cNvSpPr/>
              <p:nvPr/>
            </p:nvSpPr>
            <p:spPr>
              <a:xfrm flipH="false" flipV="false" rot="0">
                <a:off x="1270000" y="0"/>
                <a:ext cx="1225947" cy="1270000"/>
              </a:xfrm>
              <a:custGeom>
                <a:avLst/>
                <a:gdLst/>
                <a:ahLst/>
                <a:cxnLst/>
                <a:rect r="r" b="b" t="t" l="l"/>
                <a:pathLst>
                  <a:path h="1270000" w="1225947">
                    <a:moveTo>
                      <a:pt x="0" y="0"/>
                    </a:moveTo>
                    <a:cubicBezTo>
                      <a:pt x="573695" y="0"/>
                      <a:pt x="1076156" y="384611"/>
                      <a:pt x="1225947" y="938406"/>
                    </a:cubicBezTo>
                    <a:lnTo>
                      <a:pt x="0" y="1270000"/>
                    </a:lnTo>
                    <a:close/>
                  </a:path>
                </a:pathLst>
              </a:custGeom>
              <a:solidFill>
                <a:srgbClr val="6CE5E8"/>
              </a:solidFill>
            </p:spPr>
          </p:sp>
          <p:sp>
            <p:nvSpPr>
              <p:cNvPr name="Freeform 54" id="54"/>
              <p:cNvSpPr/>
              <p:nvPr/>
            </p:nvSpPr>
            <p:spPr>
              <a:xfrm flipH="false" flipV="false" rot="0">
                <a:off x="1270000" y="877548"/>
                <a:ext cx="1385123" cy="1455928"/>
              </a:xfrm>
              <a:custGeom>
                <a:avLst/>
                <a:gdLst/>
                <a:ahLst/>
                <a:cxnLst/>
                <a:rect r="r" b="b" t="t" l="l"/>
                <a:pathLst>
                  <a:path h="1455928" w="1385123">
                    <a:moveTo>
                      <a:pt x="1207842" y="0"/>
                    </a:moveTo>
                    <a:cubicBezTo>
                      <a:pt x="1385123" y="545617"/>
                      <a:pt x="1174606" y="1142337"/>
                      <a:pt x="694203" y="1455928"/>
                    </a:cubicBezTo>
                    <a:lnTo>
                      <a:pt x="0" y="392452"/>
                    </a:lnTo>
                    <a:close/>
                  </a:path>
                </a:pathLst>
              </a:custGeom>
              <a:solidFill>
                <a:srgbClr val="41B8D5"/>
              </a:solidFill>
            </p:spPr>
          </p:sp>
          <p:sp>
            <p:nvSpPr>
              <p:cNvPr name="Freeform 55" id="55"/>
              <p:cNvSpPr/>
              <p:nvPr/>
            </p:nvSpPr>
            <p:spPr>
              <a:xfrm flipH="false" flipV="false" rot="0">
                <a:off x="473094" y="1270000"/>
                <a:ext cx="1543393" cy="1364661"/>
              </a:xfrm>
              <a:custGeom>
                <a:avLst/>
                <a:gdLst/>
                <a:ahLst/>
                <a:cxnLst/>
                <a:rect r="r" b="b" t="t" l="l"/>
                <a:pathLst>
                  <a:path h="1364661" w="1543393">
                    <a:moveTo>
                      <a:pt x="1543393" y="1027452"/>
                    </a:moveTo>
                    <a:cubicBezTo>
                      <a:pt x="1079264" y="1364661"/>
                      <a:pt x="446696" y="1348844"/>
                      <a:pt x="0" y="988859"/>
                    </a:cubicBezTo>
                    <a:lnTo>
                      <a:pt x="796906" y="0"/>
                    </a:lnTo>
                    <a:close/>
                  </a:path>
                </a:pathLst>
              </a:custGeom>
              <a:solidFill>
                <a:srgbClr val="2D8BBA"/>
              </a:solidFill>
            </p:spPr>
          </p:sp>
          <p:sp>
            <p:nvSpPr>
              <p:cNvPr name="Freeform 56" id="56"/>
              <p:cNvSpPr/>
              <p:nvPr/>
            </p:nvSpPr>
            <p:spPr>
              <a:xfrm flipH="false" flipV="false" rot="0">
                <a:off x="-121047" y="817672"/>
                <a:ext cx="1391047" cy="1479780"/>
              </a:xfrm>
              <a:custGeom>
                <a:avLst/>
                <a:gdLst/>
                <a:ahLst/>
                <a:cxnLst/>
                <a:rect r="r" b="b" t="t" l="l"/>
                <a:pathLst>
                  <a:path h="1479780" w="1391047">
                    <a:moveTo>
                      <a:pt x="644560" y="1479780"/>
                    </a:moveTo>
                    <a:cubicBezTo>
                      <a:pt x="180430" y="1142570"/>
                      <a:pt x="0" y="536074"/>
                      <a:pt x="204329" y="0"/>
                    </a:cubicBezTo>
                    <a:lnTo>
                      <a:pt x="1391047" y="452328"/>
                    </a:lnTo>
                    <a:close/>
                  </a:path>
                </a:pathLst>
              </a:custGeom>
              <a:solidFill>
                <a:srgbClr val="2F5F98"/>
              </a:solidFill>
            </p:spPr>
          </p:sp>
          <p:sp>
            <p:nvSpPr>
              <p:cNvPr name="Freeform 57" id="57"/>
              <p:cNvSpPr/>
              <p:nvPr/>
            </p:nvSpPr>
            <p:spPr>
              <a:xfrm flipH="false" flipV="false" rot="0">
                <a:off x="62158" y="0"/>
                <a:ext cx="1207842" cy="1270000"/>
              </a:xfrm>
              <a:custGeom>
                <a:avLst/>
                <a:gdLst/>
                <a:ahLst/>
                <a:cxnLst/>
                <a:rect r="r" b="b" t="t" l="l"/>
                <a:pathLst>
                  <a:path h="1270000" w="1207842">
                    <a:moveTo>
                      <a:pt x="0" y="877548"/>
                    </a:moveTo>
                    <a:cubicBezTo>
                      <a:pt x="170006" y="354324"/>
                      <a:pt x="657564" y="55"/>
                      <a:pt x="1207715" y="0"/>
                    </a:cubicBezTo>
                    <a:lnTo>
                      <a:pt x="1207842" y="1270000"/>
                    </a:lnTo>
                    <a:close/>
                  </a:path>
                </a:pathLst>
              </a:custGeom>
              <a:solidFill>
                <a:srgbClr val="31356E"/>
              </a:solidFill>
            </p:spPr>
          </p:sp>
        </p:grpSp>
      </p:grpSp>
      <p:sp>
        <p:nvSpPr>
          <p:cNvPr name="Freeform 58" id="58"/>
          <p:cNvSpPr/>
          <p:nvPr/>
        </p:nvSpPr>
        <p:spPr>
          <a:xfrm flipH="false" flipV="false" rot="0">
            <a:off x="5629335" y="5747129"/>
            <a:ext cx="3461729" cy="2674185"/>
          </a:xfrm>
          <a:custGeom>
            <a:avLst/>
            <a:gdLst/>
            <a:ahLst/>
            <a:cxnLst/>
            <a:rect r="r" b="b" t="t" l="l"/>
            <a:pathLst>
              <a:path h="2674185" w="3461729">
                <a:moveTo>
                  <a:pt x="0" y="0"/>
                </a:moveTo>
                <a:lnTo>
                  <a:pt x="3461729" y="0"/>
                </a:lnTo>
                <a:lnTo>
                  <a:pt x="3461729" y="2674185"/>
                </a:lnTo>
                <a:lnTo>
                  <a:pt x="0" y="2674185"/>
                </a:lnTo>
                <a:lnTo>
                  <a:pt x="0" y="0"/>
                </a:lnTo>
                <a:close/>
              </a:path>
            </a:pathLst>
          </a:custGeom>
          <a:blipFill>
            <a:blip r:embed="rId7"/>
            <a:stretch>
              <a:fillRect l="0" t="0" r="0" b="0"/>
            </a:stretch>
          </a:blipFill>
        </p:spPr>
      </p:sp>
      <p:sp>
        <p:nvSpPr>
          <p:cNvPr name="TextBox 59" id="59"/>
          <p:cNvSpPr txBox="true"/>
          <p:nvPr/>
        </p:nvSpPr>
        <p:spPr>
          <a:xfrm rot="0">
            <a:off x="5629335" y="692075"/>
            <a:ext cx="7481378" cy="842688"/>
          </a:xfrm>
          <a:prstGeom prst="rect">
            <a:avLst/>
          </a:prstGeom>
        </p:spPr>
        <p:txBody>
          <a:bodyPr anchor="t" rtlCol="false" tIns="0" lIns="0" bIns="0" rIns="0">
            <a:spAutoFit/>
          </a:bodyPr>
          <a:lstStyle/>
          <a:p>
            <a:pPr algn="ctr">
              <a:lnSpc>
                <a:spcPts val="4122"/>
              </a:lnSpc>
            </a:pPr>
            <a:r>
              <a:rPr lang="en-US" sz="3030">
                <a:solidFill>
                  <a:srgbClr val="000000"/>
                </a:solidFill>
                <a:latin typeface="Archivo Black"/>
              </a:rPr>
              <a:t>Nombres de los investigadores</a:t>
            </a:r>
          </a:p>
          <a:p>
            <a:pPr algn="ctr">
              <a:lnSpc>
                <a:spcPts val="2518"/>
              </a:lnSpc>
              <a:spcBef>
                <a:spcPct val="0"/>
              </a:spcBef>
            </a:pPr>
            <a:r>
              <a:rPr lang="en-US" sz="1852">
                <a:solidFill>
                  <a:srgbClr val="000000"/>
                </a:solidFill>
                <a:latin typeface="Archivo Black"/>
              </a:rPr>
              <a:t>Departamento, Facultad, Institución</a:t>
            </a:r>
          </a:p>
        </p:txBody>
      </p:sp>
      <p:sp>
        <p:nvSpPr>
          <p:cNvPr name="TextBox 60" id="60"/>
          <p:cNvSpPr txBox="true"/>
          <p:nvPr/>
        </p:nvSpPr>
        <p:spPr>
          <a:xfrm rot="0">
            <a:off x="1175956" y="2360392"/>
            <a:ext cx="3437104" cy="294312"/>
          </a:xfrm>
          <a:prstGeom prst="rect">
            <a:avLst/>
          </a:prstGeom>
        </p:spPr>
        <p:txBody>
          <a:bodyPr anchor="t" rtlCol="false" tIns="0" lIns="0" bIns="0" rIns="0">
            <a:spAutoFit/>
          </a:bodyPr>
          <a:lstStyle/>
          <a:p>
            <a:pPr>
              <a:lnSpc>
                <a:spcPts val="2152"/>
              </a:lnSpc>
              <a:spcBef>
                <a:spcPct val="0"/>
              </a:spcBef>
            </a:pPr>
            <a:r>
              <a:rPr lang="en-US" sz="2152">
                <a:solidFill>
                  <a:srgbClr val="000000"/>
                </a:solidFill>
                <a:latin typeface="Arimo Bold"/>
              </a:rPr>
              <a:t>Resumen</a:t>
            </a:r>
          </a:p>
        </p:txBody>
      </p:sp>
      <p:sp>
        <p:nvSpPr>
          <p:cNvPr name="TextBox 61" id="61"/>
          <p:cNvSpPr txBox="true"/>
          <p:nvPr/>
        </p:nvSpPr>
        <p:spPr>
          <a:xfrm rot="0">
            <a:off x="1231733" y="2645179"/>
            <a:ext cx="3461729" cy="565670"/>
          </a:xfrm>
          <a:prstGeom prst="rect">
            <a:avLst/>
          </a:prstGeom>
        </p:spPr>
        <p:txBody>
          <a:bodyPr anchor="t" rtlCol="false" tIns="0" lIns="0" bIns="0" rIns="0">
            <a:spAutoFit/>
          </a:bodyPr>
          <a:lstStyle/>
          <a:p>
            <a:pPr algn="just" marL="0" indent="0" lvl="0">
              <a:lnSpc>
                <a:spcPts val="1534"/>
              </a:lnSpc>
            </a:pPr>
            <a:r>
              <a:rPr lang="en-US" sz="1217" spc="-77">
                <a:solidFill>
                  <a:srgbClr val="001A1E"/>
                </a:solidFill>
                <a:latin typeface="Itim"/>
              </a:rPr>
              <a:t>Lorem ipsum dolor sit amet, consectetur adipiscing elit. Quisque molestie efficitur nisi, ac commodo est pellentesque at. Integer ut lectus ac lorem gravida vulputate.</a:t>
            </a:r>
          </a:p>
        </p:txBody>
      </p:sp>
      <p:sp>
        <p:nvSpPr>
          <p:cNvPr name="TextBox 62" id="62"/>
          <p:cNvSpPr txBox="true"/>
          <p:nvPr/>
        </p:nvSpPr>
        <p:spPr>
          <a:xfrm rot="0">
            <a:off x="1176383" y="3318369"/>
            <a:ext cx="3437104" cy="446712"/>
          </a:xfrm>
          <a:prstGeom prst="rect">
            <a:avLst/>
          </a:prstGeom>
        </p:spPr>
        <p:txBody>
          <a:bodyPr anchor="t" rtlCol="false" tIns="0" lIns="0" bIns="0" rIns="0">
            <a:spAutoFit/>
          </a:bodyPr>
          <a:lstStyle/>
          <a:p>
            <a:pPr>
              <a:lnSpc>
                <a:spcPts val="2152"/>
              </a:lnSpc>
              <a:spcBef>
                <a:spcPct val="0"/>
              </a:spcBef>
            </a:pPr>
            <a:r>
              <a:rPr lang="en-US" sz="2152">
                <a:solidFill>
                  <a:srgbClr val="000000"/>
                </a:solidFill>
                <a:latin typeface="Biski Semi-Bold"/>
              </a:rPr>
              <a:t>Objetivos</a:t>
            </a:r>
          </a:p>
        </p:txBody>
      </p:sp>
      <p:sp>
        <p:nvSpPr>
          <p:cNvPr name="TextBox 63" id="63"/>
          <p:cNvSpPr txBox="true"/>
          <p:nvPr/>
        </p:nvSpPr>
        <p:spPr>
          <a:xfrm rot="0">
            <a:off x="1176383" y="3929047"/>
            <a:ext cx="3461729" cy="565670"/>
          </a:xfrm>
          <a:prstGeom prst="rect">
            <a:avLst/>
          </a:prstGeom>
        </p:spPr>
        <p:txBody>
          <a:bodyPr anchor="t" rtlCol="false" tIns="0" lIns="0" bIns="0" rIns="0">
            <a:spAutoFit/>
          </a:bodyPr>
          <a:lstStyle/>
          <a:p>
            <a:pPr algn="just" marL="0" indent="0" lvl="0">
              <a:lnSpc>
                <a:spcPts val="1534"/>
              </a:lnSpc>
            </a:pPr>
            <a:r>
              <a:rPr lang="en-US" sz="1217" spc="-77">
                <a:solidFill>
                  <a:srgbClr val="001A1E"/>
                </a:solidFill>
                <a:latin typeface="Itim"/>
              </a:rPr>
              <a:t>Lorem ipsum dolor sit amet, consectetur adipiscing elit. Quisque molestie efficitur nisi, ac commodo est pellentesque at. Integer ut lectus ac lorem gravida vulputate.</a:t>
            </a:r>
          </a:p>
        </p:txBody>
      </p:sp>
      <p:sp>
        <p:nvSpPr>
          <p:cNvPr name="TextBox 64" id="64"/>
          <p:cNvSpPr txBox="true"/>
          <p:nvPr/>
        </p:nvSpPr>
        <p:spPr>
          <a:xfrm rot="0">
            <a:off x="1216371" y="8767349"/>
            <a:ext cx="3461729" cy="1131093"/>
          </a:xfrm>
          <a:prstGeom prst="rect">
            <a:avLst/>
          </a:prstGeom>
        </p:spPr>
        <p:txBody>
          <a:bodyPr anchor="t" rtlCol="false" tIns="0" lIns="0" bIns="0" rIns="0">
            <a:spAutoFit/>
          </a:bodyPr>
          <a:lstStyle/>
          <a:p>
            <a:pPr algn="just">
              <a:lnSpc>
                <a:spcPts val="1534"/>
              </a:lnSpc>
            </a:pPr>
            <a:r>
              <a:rPr lang="en-US" sz="1217" spc="-77">
                <a:solidFill>
                  <a:srgbClr val="001A1E"/>
                </a:solidFill>
                <a:latin typeface="Itim"/>
              </a:rPr>
              <a:t>Lorem ipsum dolor sit amet, consectetur adipiscing elit. Quisque molestie efficitur nisi, ac commodo est pellentesque at. Integer ut lectus ac lorem gravida vulputate.</a:t>
            </a:r>
          </a:p>
          <a:p>
            <a:pPr algn="just" marL="0" indent="0" lvl="0">
              <a:lnSpc>
                <a:spcPts val="1534"/>
              </a:lnSpc>
            </a:pPr>
            <a:r>
              <a:rPr lang="en-US" sz="1217" spc="-77">
                <a:solidFill>
                  <a:srgbClr val="001A1E"/>
                </a:solidFill>
                <a:latin typeface="Itim"/>
              </a:rPr>
              <a:t>Lorem ipsum dolor sit amet, consectetur adipiscing elit. Quisque molestie efficitur nisi, ac commodo est pellentesque at. Integer ut lectus ac lorem gravida vulputate.</a:t>
            </a:r>
          </a:p>
        </p:txBody>
      </p:sp>
      <p:sp>
        <p:nvSpPr>
          <p:cNvPr name="TextBox 65" id="65"/>
          <p:cNvSpPr txBox="true"/>
          <p:nvPr/>
        </p:nvSpPr>
        <p:spPr>
          <a:xfrm rot="0">
            <a:off x="1216371" y="6697473"/>
            <a:ext cx="3437104" cy="446712"/>
          </a:xfrm>
          <a:prstGeom prst="rect">
            <a:avLst/>
          </a:prstGeom>
        </p:spPr>
        <p:txBody>
          <a:bodyPr anchor="t" rtlCol="false" tIns="0" lIns="0" bIns="0" rIns="0">
            <a:spAutoFit/>
          </a:bodyPr>
          <a:lstStyle/>
          <a:p>
            <a:pPr algn="ctr">
              <a:lnSpc>
                <a:spcPts val="2152"/>
              </a:lnSpc>
              <a:spcBef>
                <a:spcPct val="0"/>
              </a:spcBef>
            </a:pPr>
            <a:r>
              <a:rPr lang="en-US" sz="2152">
                <a:solidFill>
                  <a:srgbClr val="FFFFFF"/>
                </a:solidFill>
                <a:latin typeface="Biski Semi-Bold"/>
              </a:rPr>
              <a:t>Figura 1</a:t>
            </a:r>
          </a:p>
        </p:txBody>
      </p:sp>
      <p:sp>
        <p:nvSpPr>
          <p:cNvPr name="TextBox 66" id="66"/>
          <p:cNvSpPr txBox="true"/>
          <p:nvPr/>
        </p:nvSpPr>
        <p:spPr>
          <a:xfrm rot="0">
            <a:off x="5629335" y="2387176"/>
            <a:ext cx="3461729" cy="2827364"/>
          </a:xfrm>
          <a:prstGeom prst="rect">
            <a:avLst/>
          </a:prstGeom>
        </p:spPr>
        <p:txBody>
          <a:bodyPr anchor="t" rtlCol="false" tIns="0" lIns="0" bIns="0" rIns="0">
            <a:spAutoFit/>
          </a:bodyPr>
          <a:lstStyle/>
          <a:p>
            <a:pPr algn="just">
              <a:lnSpc>
                <a:spcPts val="1534"/>
              </a:lnSpc>
            </a:pPr>
            <a:r>
              <a:rPr lang="en-US" sz="1217" spc="-77">
                <a:solidFill>
                  <a:srgbClr val="001A1E"/>
                </a:solidFill>
                <a:latin typeface="Itim"/>
              </a:rPr>
              <a:t>Lorem ipsum dolor sit amet, consectetur adipiscing elit. Quisque molestie efficitur nisi, ac commodo est pellentesque at. Integer ut lectus ac lorem gravida vulputate.</a:t>
            </a:r>
          </a:p>
          <a:p>
            <a:pPr algn="just">
              <a:lnSpc>
                <a:spcPts val="1534"/>
              </a:lnSpc>
            </a:pPr>
          </a:p>
          <a:p>
            <a:pPr algn="just">
              <a:lnSpc>
                <a:spcPts val="1534"/>
              </a:lnSpc>
            </a:pPr>
            <a:r>
              <a:rPr lang="en-US" sz="1217" spc="-77">
                <a:solidFill>
                  <a:srgbClr val="001A1E"/>
                </a:solidFill>
                <a:latin typeface="Itim"/>
              </a:rPr>
              <a:t>Lorem ipsum dolor sit amet, consectetur adipiscing elit. Quisque molestie efficitur nisi, ac commodo est pellentesque at. Integer ut lectus ac lorem gravida vulputate.Lorem ipsum dolor sit amet, consectetur adipiscing elit. Quisque molestie efficitur nisi, ac commodo est pellentesque at. Integer ut lectus ac lorem gravida vulputate.</a:t>
            </a:r>
          </a:p>
          <a:p>
            <a:pPr algn="just">
              <a:lnSpc>
                <a:spcPts val="1534"/>
              </a:lnSpc>
            </a:pPr>
          </a:p>
          <a:p>
            <a:pPr algn="just">
              <a:lnSpc>
                <a:spcPts val="1534"/>
              </a:lnSpc>
            </a:pPr>
            <a:r>
              <a:rPr lang="en-US" sz="1217" spc="-77">
                <a:solidFill>
                  <a:srgbClr val="001A1E"/>
                </a:solidFill>
                <a:latin typeface="Itim"/>
              </a:rPr>
              <a:t>Lorem ipsum dolor sit amet, consectetur adipiscing elit. Quisque molestie efficitur nisi, ac commodo est pellentesque at. Integer ut lectus ac lorem gravida vulputate.</a:t>
            </a:r>
          </a:p>
          <a:p>
            <a:pPr algn="just" marL="0" indent="0" lvl="0">
              <a:lnSpc>
                <a:spcPts val="1534"/>
              </a:lnSpc>
            </a:pPr>
          </a:p>
        </p:txBody>
      </p:sp>
      <p:sp>
        <p:nvSpPr>
          <p:cNvPr name="TextBox 67" id="67"/>
          <p:cNvSpPr txBox="true"/>
          <p:nvPr/>
        </p:nvSpPr>
        <p:spPr>
          <a:xfrm rot="0">
            <a:off x="9648984" y="2387176"/>
            <a:ext cx="3461729" cy="1131093"/>
          </a:xfrm>
          <a:prstGeom prst="rect">
            <a:avLst/>
          </a:prstGeom>
        </p:spPr>
        <p:txBody>
          <a:bodyPr anchor="t" rtlCol="false" tIns="0" lIns="0" bIns="0" rIns="0">
            <a:spAutoFit/>
          </a:bodyPr>
          <a:lstStyle/>
          <a:p>
            <a:pPr algn="just">
              <a:lnSpc>
                <a:spcPts val="1534"/>
              </a:lnSpc>
            </a:pPr>
            <a:r>
              <a:rPr lang="en-US" sz="1217" spc="-77">
                <a:solidFill>
                  <a:srgbClr val="001A1E"/>
                </a:solidFill>
                <a:latin typeface="Itim"/>
              </a:rPr>
              <a:t>Lorem ipsum dolor sit amet, consectetur adipiscing elit. Quisque molestie efficitur nisi, ac commodo est pellentesque at. Integer ut lectus ac lorem gravida vulputate.</a:t>
            </a:r>
          </a:p>
          <a:p>
            <a:pPr algn="just" marL="0" indent="0" lvl="0">
              <a:lnSpc>
                <a:spcPts val="1534"/>
              </a:lnSpc>
            </a:pPr>
            <a:r>
              <a:rPr lang="en-US" sz="1217" spc="-77">
                <a:solidFill>
                  <a:srgbClr val="001A1E"/>
                </a:solidFill>
                <a:latin typeface="Itim"/>
              </a:rPr>
              <a:t>Lorem ipsum dolor sit amet, consectetur adipiscing elit. Quisque molestie efficitur nisi, ac commodo est pellentesque at. Integer ut lectus ac lorem gravida vulputate.</a:t>
            </a:r>
          </a:p>
        </p:txBody>
      </p:sp>
      <p:sp>
        <p:nvSpPr>
          <p:cNvPr name="TextBox 68" id="68"/>
          <p:cNvSpPr txBox="true"/>
          <p:nvPr/>
        </p:nvSpPr>
        <p:spPr>
          <a:xfrm rot="0">
            <a:off x="1203845" y="4766881"/>
            <a:ext cx="3461729" cy="565670"/>
          </a:xfrm>
          <a:prstGeom prst="rect">
            <a:avLst/>
          </a:prstGeom>
        </p:spPr>
        <p:txBody>
          <a:bodyPr anchor="t" rtlCol="false" tIns="0" lIns="0" bIns="0" rIns="0">
            <a:spAutoFit/>
          </a:bodyPr>
          <a:lstStyle/>
          <a:p>
            <a:pPr algn="just" marL="0" indent="0" lvl="0">
              <a:lnSpc>
                <a:spcPts val="1534"/>
              </a:lnSpc>
            </a:pPr>
            <a:r>
              <a:rPr lang="en-US" sz="1217" spc="-77">
                <a:solidFill>
                  <a:srgbClr val="001A1E"/>
                </a:solidFill>
                <a:latin typeface="Itim"/>
              </a:rPr>
              <a:t>Lorem ipsum dolor sit amet, consectetur adipiscing elit. Quisque molestie efficitur nisi, ac commodo est pellentesque at. Integer ut lectus ac lorem gravida vulputate.</a:t>
            </a:r>
          </a:p>
        </p:txBody>
      </p:sp>
      <p:sp>
        <p:nvSpPr>
          <p:cNvPr name="TextBox 69" id="69"/>
          <p:cNvSpPr txBox="true"/>
          <p:nvPr/>
        </p:nvSpPr>
        <p:spPr>
          <a:xfrm rot="0">
            <a:off x="9648984" y="6606590"/>
            <a:ext cx="3461729" cy="1131093"/>
          </a:xfrm>
          <a:prstGeom prst="rect">
            <a:avLst/>
          </a:prstGeom>
        </p:spPr>
        <p:txBody>
          <a:bodyPr anchor="t" rtlCol="false" tIns="0" lIns="0" bIns="0" rIns="0">
            <a:spAutoFit/>
          </a:bodyPr>
          <a:lstStyle/>
          <a:p>
            <a:pPr algn="just">
              <a:lnSpc>
                <a:spcPts val="1534"/>
              </a:lnSpc>
            </a:pPr>
            <a:r>
              <a:rPr lang="en-US" sz="1217" spc="-77">
                <a:solidFill>
                  <a:srgbClr val="001A1E"/>
                </a:solidFill>
                <a:latin typeface="Itim"/>
              </a:rPr>
              <a:t>Lorem ipsum dolor sit amet, consectetur adipiscing elit. Quisque molestie efficitur nisi, ac commodo est pellentesque at. Integer ut lectus ac lorem gravida vulputate.</a:t>
            </a:r>
          </a:p>
          <a:p>
            <a:pPr algn="just" marL="0" indent="0" lvl="0">
              <a:lnSpc>
                <a:spcPts val="1534"/>
              </a:lnSpc>
            </a:pPr>
            <a:r>
              <a:rPr lang="en-US" sz="1217" spc="-77">
                <a:solidFill>
                  <a:srgbClr val="001A1E"/>
                </a:solidFill>
                <a:latin typeface="Itim"/>
              </a:rPr>
              <a:t>Lorem ipsum dolor sit amet, consectetur adipiscing elit. Quisque molestie efficitur nisi, ac commodo est pellentesque at. Integer ut lectus ac lorem gravida vulputate.</a:t>
            </a:r>
          </a:p>
        </p:txBody>
      </p:sp>
      <p:sp>
        <p:nvSpPr>
          <p:cNvPr name="TextBox 70" id="70"/>
          <p:cNvSpPr txBox="true"/>
          <p:nvPr/>
        </p:nvSpPr>
        <p:spPr>
          <a:xfrm rot="0">
            <a:off x="5629335" y="5341733"/>
            <a:ext cx="1324659" cy="339707"/>
          </a:xfrm>
          <a:prstGeom prst="rect">
            <a:avLst/>
          </a:prstGeom>
        </p:spPr>
        <p:txBody>
          <a:bodyPr anchor="t" rtlCol="false" tIns="0" lIns="0" bIns="0" rIns="0">
            <a:spAutoFit/>
          </a:bodyPr>
          <a:lstStyle/>
          <a:p>
            <a:pPr>
              <a:lnSpc>
                <a:spcPts val="1543"/>
              </a:lnSpc>
              <a:spcBef>
                <a:spcPct val="0"/>
              </a:spcBef>
            </a:pPr>
            <a:r>
              <a:rPr lang="en-US" sz="1543">
                <a:solidFill>
                  <a:srgbClr val="1A0072"/>
                </a:solidFill>
                <a:latin typeface="Biski Semi-Bold"/>
              </a:rPr>
              <a:t>Figura 2</a:t>
            </a:r>
          </a:p>
        </p:txBody>
      </p:sp>
      <p:sp>
        <p:nvSpPr>
          <p:cNvPr name="TextBox 71" id="71"/>
          <p:cNvSpPr txBox="true"/>
          <p:nvPr/>
        </p:nvSpPr>
        <p:spPr>
          <a:xfrm rot="0">
            <a:off x="9648984" y="3645463"/>
            <a:ext cx="1324659" cy="339707"/>
          </a:xfrm>
          <a:prstGeom prst="rect">
            <a:avLst/>
          </a:prstGeom>
        </p:spPr>
        <p:txBody>
          <a:bodyPr anchor="t" rtlCol="false" tIns="0" lIns="0" bIns="0" rIns="0">
            <a:spAutoFit/>
          </a:bodyPr>
          <a:lstStyle/>
          <a:p>
            <a:pPr>
              <a:lnSpc>
                <a:spcPts val="1543"/>
              </a:lnSpc>
              <a:spcBef>
                <a:spcPct val="0"/>
              </a:spcBef>
            </a:pPr>
            <a:r>
              <a:rPr lang="en-US" sz="1543">
                <a:solidFill>
                  <a:srgbClr val="1A0072"/>
                </a:solidFill>
                <a:latin typeface="Biski Semi-Bold"/>
              </a:rPr>
              <a:t>Figura 3</a:t>
            </a:r>
          </a:p>
        </p:txBody>
      </p:sp>
      <p:sp>
        <p:nvSpPr>
          <p:cNvPr name="TextBox 72" id="72"/>
          <p:cNvSpPr txBox="true"/>
          <p:nvPr/>
        </p:nvSpPr>
        <p:spPr>
          <a:xfrm rot="0">
            <a:off x="9763816" y="7741644"/>
            <a:ext cx="1324659" cy="339707"/>
          </a:xfrm>
          <a:prstGeom prst="rect">
            <a:avLst/>
          </a:prstGeom>
        </p:spPr>
        <p:txBody>
          <a:bodyPr anchor="t" rtlCol="false" tIns="0" lIns="0" bIns="0" rIns="0">
            <a:spAutoFit/>
          </a:bodyPr>
          <a:lstStyle/>
          <a:p>
            <a:pPr>
              <a:lnSpc>
                <a:spcPts val="1543"/>
              </a:lnSpc>
              <a:spcBef>
                <a:spcPct val="0"/>
              </a:spcBef>
            </a:pPr>
            <a:r>
              <a:rPr lang="en-US" sz="1543">
                <a:solidFill>
                  <a:srgbClr val="1A0072"/>
                </a:solidFill>
                <a:latin typeface="Biski Semi-Bold"/>
              </a:rPr>
              <a:t>Figura 4</a:t>
            </a:r>
          </a:p>
        </p:txBody>
      </p:sp>
      <p:sp>
        <p:nvSpPr>
          <p:cNvPr name="TextBox 73" id="73"/>
          <p:cNvSpPr txBox="true"/>
          <p:nvPr/>
        </p:nvSpPr>
        <p:spPr>
          <a:xfrm rot="0">
            <a:off x="5629335" y="8643758"/>
            <a:ext cx="3461729" cy="1319568"/>
          </a:xfrm>
          <a:prstGeom prst="rect">
            <a:avLst/>
          </a:prstGeom>
        </p:spPr>
        <p:txBody>
          <a:bodyPr anchor="t" rtlCol="false" tIns="0" lIns="0" bIns="0" rIns="0">
            <a:spAutoFit/>
          </a:bodyPr>
          <a:lstStyle/>
          <a:p>
            <a:pPr algn="just">
              <a:lnSpc>
                <a:spcPts val="1534"/>
              </a:lnSpc>
            </a:pPr>
            <a:r>
              <a:rPr lang="en-US" sz="1217" spc="-77">
                <a:solidFill>
                  <a:srgbClr val="001A1E"/>
                </a:solidFill>
                <a:latin typeface="Itim"/>
              </a:rPr>
              <a:t>Lorem ipsum dolor sit amet, consectetur adipiscing elit. Quisque molestie efficitur nisi, ac commodo est pellentesque at. Integer ut lectus ac lorem gravida vulputate.</a:t>
            </a:r>
          </a:p>
          <a:p>
            <a:pPr algn="just">
              <a:lnSpc>
                <a:spcPts val="1534"/>
              </a:lnSpc>
            </a:pPr>
          </a:p>
          <a:p>
            <a:pPr algn="just" marL="0" indent="0" lvl="0">
              <a:lnSpc>
                <a:spcPts val="1534"/>
              </a:lnSpc>
            </a:pPr>
            <a:r>
              <a:rPr lang="en-US" sz="1217" spc="-77">
                <a:solidFill>
                  <a:srgbClr val="001A1E"/>
                </a:solidFill>
                <a:latin typeface="Itim"/>
              </a:rPr>
              <a:t>Lorem ipsum dolor sit amet, consectetur adipiscing elit. Quisque molestie efficitur nisi, ac commodo est pellentesque at. Integer ut lectus ac lorem gravida vulputate.</a:t>
            </a:r>
          </a:p>
        </p:txBody>
      </p:sp>
      <p:sp>
        <p:nvSpPr>
          <p:cNvPr name="TextBox 74" id="74"/>
          <p:cNvSpPr txBox="true"/>
          <p:nvPr/>
        </p:nvSpPr>
        <p:spPr>
          <a:xfrm rot="0">
            <a:off x="14046159" y="2360392"/>
            <a:ext cx="3437104" cy="294312"/>
          </a:xfrm>
          <a:prstGeom prst="rect">
            <a:avLst/>
          </a:prstGeom>
        </p:spPr>
        <p:txBody>
          <a:bodyPr anchor="t" rtlCol="false" tIns="0" lIns="0" bIns="0" rIns="0">
            <a:spAutoFit/>
          </a:bodyPr>
          <a:lstStyle/>
          <a:p>
            <a:pPr>
              <a:lnSpc>
                <a:spcPts val="2152"/>
              </a:lnSpc>
              <a:spcBef>
                <a:spcPct val="0"/>
              </a:spcBef>
            </a:pPr>
            <a:r>
              <a:rPr lang="en-US" sz="2152">
                <a:solidFill>
                  <a:srgbClr val="000000"/>
                </a:solidFill>
                <a:latin typeface="Arimo Bold"/>
              </a:rPr>
              <a:t>Discusión/Conclusiones</a:t>
            </a:r>
          </a:p>
        </p:txBody>
      </p:sp>
      <p:sp>
        <p:nvSpPr>
          <p:cNvPr name="TextBox 75" id="75"/>
          <p:cNvSpPr txBox="true"/>
          <p:nvPr/>
        </p:nvSpPr>
        <p:spPr>
          <a:xfrm rot="0">
            <a:off x="14080491" y="2757204"/>
            <a:ext cx="3278699" cy="754144"/>
          </a:xfrm>
          <a:prstGeom prst="rect">
            <a:avLst/>
          </a:prstGeom>
        </p:spPr>
        <p:txBody>
          <a:bodyPr anchor="t" rtlCol="false" tIns="0" lIns="0" bIns="0" rIns="0">
            <a:spAutoFit/>
          </a:bodyPr>
          <a:lstStyle/>
          <a:p>
            <a:pPr algn="just" marL="0" indent="0" lvl="0">
              <a:lnSpc>
                <a:spcPts val="1534"/>
              </a:lnSpc>
            </a:pPr>
            <a:r>
              <a:rPr lang="en-US" sz="1217" spc="-77">
                <a:solidFill>
                  <a:srgbClr val="001A1E"/>
                </a:solidFill>
                <a:latin typeface="Itim"/>
              </a:rPr>
              <a:t>Lorem ipsum dolor sit amet, consectetur adipiscing elit. Quisque molestie efficitur nisi, ac commodo est pellentesque at. Integer ut lectus ac lorem gravida vulputate.</a:t>
            </a:r>
          </a:p>
        </p:txBody>
      </p:sp>
      <p:sp>
        <p:nvSpPr>
          <p:cNvPr name="TextBox 76" id="76"/>
          <p:cNvSpPr txBox="true"/>
          <p:nvPr/>
        </p:nvSpPr>
        <p:spPr>
          <a:xfrm rot="0">
            <a:off x="14080491" y="3741041"/>
            <a:ext cx="3278699" cy="754144"/>
          </a:xfrm>
          <a:prstGeom prst="rect">
            <a:avLst/>
          </a:prstGeom>
        </p:spPr>
        <p:txBody>
          <a:bodyPr anchor="t" rtlCol="false" tIns="0" lIns="0" bIns="0" rIns="0">
            <a:spAutoFit/>
          </a:bodyPr>
          <a:lstStyle/>
          <a:p>
            <a:pPr algn="just" marL="0" indent="0" lvl="0">
              <a:lnSpc>
                <a:spcPts val="1534"/>
              </a:lnSpc>
            </a:pPr>
            <a:r>
              <a:rPr lang="en-US" sz="1217" spc="-77">
                <a:solidFill>
                  <a:srgbClr val="001A1E"/>
                </a:solidFill>
                <a:latin typeface="Itim"/>
              </a:rPr>
              <a:t>Lorem ipsum dolor sit amet, consectetur adipiscing elit. Quisque molestie efficitur nisi, ac commodo est pellentesque at. Integer ut lectus ac lorem gravida vulputate.</a:t>
            </a:r>
          </a:p>
        </p:txBody>
      </p:sp>
      <p:sp>
        <p:nvSpPr>
          <p:cNvPr name="TextBox 77" id="77"/>
          <p:cNvSpPr txBox="true"/>
          <p:nvPr/>
        </p:nvSpPr>
        <p:spPr>
          <a:xfrm rot="0">
            <a:off x="14046159" y="4657306"/>
            <a:ext cx="2567087" cy="294312"/>
          </a:xfrm>
          <a:prstGeom prst="rect">
            <a:avLst/>
          </a:prstGeom>
        </p:spPr>
        <p:txBody>
          <a:bodyPr anchor="t" rtlCol="false" tIns="0" lIns="0" bIns="0" rIns="0">
            <a:spAutoFit/>
          </a:bodyPr>
          <a:lstStyle/>
          <a:p>
            <a:pPr>
              <a:lnSpc>
                <a:spcPts val="2152"/>
              </a:lnSpc>
              <a:spcBef>
                <a:spcPct val="0"/>
              </a:spcBef>
            </a:pPr>
            <a:r>
              <a:rPr lang="en-US" sz="2152">
                <a:solidFill>
                  <a:srgbClr val="000000"/>
                </a:solidFill>
                <a:latin typeface="Arimo Bold"/>
              </a:rPr>
              <a:t>Recomendaciones</a:t>
            </a:r>
          </a:p>
        </p:txBody>
      </p:sp>
      <p:sp>
        <p:nvSpPr>
          <p:cNvPr name="TextBox 78" id="78"/>
          <p:cNvSpPr txBox="true"/>
          <p:nvPr/>
        </p:nvSpPr>
        <p:spPr>
          <a:xfrm rot="0">
            <a:off x="14080491" y="5052695"/>
            <a:ext cx="3278699" cy="754144"/>
          </a:xfrm>
          <a:prstGeom prst="rect">
            <a:avLst/>
          </a:prstGeom>
        </p:spPr>
        <p:txBody>
          <a:bodyPr anchor="t" rtlCol="false" tIns="0" lIns="0" bIns="0" rIns="0">
            <a:spAutoFit/>
          </a:bodyPr>
          <a:lstStyle/>
          <a:p>
            <a:pPr algn="just" marL="0" indent="0" lvl="0">
              <a:lnSpc>
                <a:spcPts val="1534"/>
              </a:lnSpc>
            </a:pPr>
            <a:r>
              <a:rPr lang="en-US" sz="1217" spc="-77">
                <a:solidFill>
                  <a:srgbClr val="001A1E"/>
                </a:solidFill>
                <a:latin typeface="Itim"/>
              </a:rPr>
              <a:t>Lorem ipsum dolor sit amet, consectetur adipiscing elit. Quisque molestie efficitur nisi, ac commodo est pellentesque at. Integer ut lectus ac lorem gravida vulputate.</a:t>
            </a:r>
          </a:p>
        </p:txBody>
      </p:sp>
      <p:sp>
        <p:nvSpPr>
          <p:cNvPr name="TextBox 79" id="79"/>
          <p:cNvSpPr txBox="true"/>
          <p:nvPr/>
        </p:nvSpPr>
        <p:spPr>
          <a:xfrm rot="0">
            <a:off x="14046159" y="6814964"/>
            <a:ext cx="1558052" cy="294312"/>
          </a:xfrm>
          <a:prstGeom prst="rect">
            <a:avLst/>
          </a:prstGeom>
        </p:spPr>
        <p:txBody>
          <a:bodyPr anchor="t" rtlCol="false" tIns="0" lIns="0" bIns="0" rIns="0">
            <a:spAutoFit/>
          </a:bodyPr>
          <a:lstStyle/>
          <a:p>
            <a:pPr>
              <a:lnSpc>
                <a:spcPts val="2152"/>
              </a:lnSpc>
              <a:spcBef>
                <a:spcPct val="0"/>
              </a:spcBef>
            </a:pPr>
            <a:r>
              <a:rPr lang="en-US" sz="2152">
                <a:solidFill>
                  <a:srgbClr val="000000"/>
                </a:solidFill>
                <a:latin typeface="Arimo Bold"/>
              </a:rPr>
              <a:t>Referencias</a:t>
            </a:r>
          </a:p>
        </p:txBody>
      </p:sp>
      <p:sp>
        <p:nvSpPr>
          <p:cNvPr name="TextBox 80" id="80"/>
          <p:cNvSpPr txBox="true"/>
          <p:nvPr/>
        </p:nvSpPr>
        <p:spPr>
          <a:xfrm rot="0">
            <a:off x="14046159" y="7191540"/>
            <a:ext cx="1558052" cy="1319568"/>
          </a:xfrm>
          <a:prstGeom prst="rect">
            <a:avLst/>
          </a:prstGeom>
        </p:spPr>
        <p:txBody>
          <a:bodyPr anchor="t" rtlCol="false" tIns="0" lIns="0" bIns="0" rIns="0">
            <a:spAutoFit/>
          </a:bodyPr>
          <a:lstStyle/>
          <a:p>
            <a:pPr algn="just" marL="0" indent="0" lvl="0">
              <a:lnSpc>
                <a:spcPts val="1534"/>
              </a:lnSpc>
            </a:pPr>
            <a:r>
              <a:rPr lang="en-US" sz="1217" spc="-77">
                <a:solidFill>
                  <a:srgbClr val="001A1E"/>
                </a:solidFill>
                <a:latin typeface="Itim"/>
              </a:rPr>
              <a:t>Lorem ipsum dolor sit amet, consectetur adipiscing elit. Quisque molestie efficitur nisi, ac commodo est pellentesque at. Integer ut lectus ac lorem gravida vulputate.</a:t>
            </a:r>
          </a:p>
        </p:txBody>
      </p:sp>
      <p:sp>
        <p:nvSpPr>
          <p:cNvPr name="TextBox 81" id="81"/>
          <p:cNvSpPr txBox="true"/>
          <p:nvPr/>
        </p:nvSpPr>
        <p:spPr>
          <a:xfrm rot="0">
            <a:off x="15835471" y="7191540"/>
            <a:ext cx="1558052" cy="1319568"/>
          </a:xfrm>
          <a:prstGeom prst="rect">
            <a:avLst/>
          </a:prstGeom>
        </p:spPr>
        <p:txBody>
          <a:bodyPr anchor="t" rtlCol="false" tIns="0" lIns="0" bIns="0" rIns="0">
            <a:spAutoFit/>
          </a:bodyPr>
          <a:lstStyle/>
          <a:p>
            <a:pPr algn="just" marL="0" indent="0" lvl="0">
              <a:lnSpc>
                <a:spcPts val="1534"/>
              </a:lnSpc>
            </a:pPr>
            <a:r>
              <a:rPr lang="en-US" sz="1217" spc="-77">
                <a:solidFill>
                  <a:srgbClr val="001A1E"/>
                </a:solidFill>
                <a:latin typeface="Itim"/>
              </a:rPr>
              <a:t>Lorem ipsum dolor sit amet, consectetur adipiscing elit. Quisque molestie efficitur nisi, ac commodo est pellentesque at. Integer ut lectus ac lorem gravida vulputate.</a:t>
            </a:r>
          </a:p>
        </p:txBody>
      </p:sp>
      <p:sp>
        <p:nvSpPr>
          <p:cNvPr name="TextBox 82" id="82"/>
          <p:cNvSpPr txBox="true"/>
          <p:nvPr/>
        </p:nvSpPr>
        <p:spPr>
          <a:xfrm rot="0">
            <a:off x="14046159" y="8690689"/>
            <a:ext cx="2567087" cy="294312"/>
          </a:xfrm>
          <a:prstGeom prst="rect">
            <a:avLst/>
          </a:prstGeom>
        </p:spPr>
        <p:txBody>
          <a:bodyPr anchor="t" rtlCol="false" tIns="0" lIns="0" bIns="0" rIns="0">
            <a:spAutoFit/>
          </a:bodyPr>
          <a:lstStyle/>
          <a:p>
            <a:pPr>
              <a:lnSpc>
                <a:spcPts val="2152"/>
              </a:lnSpc>
              <a:spcBef>
                <a:spcPct val="0"/>
              </a:spcBef>
            </a:pPr>
            <a:r>
              <a:rPr lang="en-US" sz="2152">
                <a:solidFill>
                  <a:srgbClr val="000000"/>
                </a:solidFill>
                <a:latin typeface="Arimo Bold"/>
              </a:rPr>
              <a:t>Agradecimientos</a:t>
            </a:r>
          </a:p>
        </p:txBody>
      </p:sp>
      <p:sp>
        <p:nvSpPr>
          <p:cNvPr name="TextBox 83" id="83"/>
          <p:cNvSpPr txBox="true"/>
          <p:nvPr/>
        </p:nvSpPr>
        <p:spPr>
          <a:xfrm rot="0">
            <a:off x="14046159" y="9155112"/>
            <a:ext cx="3347364" cy="754144"/>
          </a:xfrm>
          <a:prstGeom prst="rect">
            <a:avLst/>
          </a:prstGeom>
        </p:spPr>
        <p:txBody>
          <a:bodyPr anchor="t" rtlCol="false" tIns="0" lIns="0" bIns="0" rIns="0">
            <a:spAutoFit/>
          </a:bodyPr>
          <a:lstStyle/>
          <a:p>
            <a:pPr algn="just" marL="0" indent="0" lvl="0">
              <a:lnSpc>
                <a:spcPts val="1534"/>
              </a:lnSpc>
            </a:pPr>
            <a:r>
              <a:rPr lang="en-US" sz="1217" spc="-77">
                <a:solidFill>
                  <a:srgbClr val="001A1E"/>
                </a:solidFill>
                <a:latin typeface="Itim"/>
              </a:rPr>
              <a:t>Lorem ipsum dolor sit amet, consectetur adipiscing elit. Quisque molestie efficitur nisi, ac commodo est pellentesque at. Integer ut lectus ac lorem gravida vulputate.</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DAFpkddHfUI</dc:identifier>
  <dcterms:modified xsi:type="dcterms:W3CDTF">2011-08-01T06:04:30Z</dcterms:modified>
  <cp:revision>1</cp:revision>
  <dc:title>Nombres de los investigadores Departamento, Facultad, Institución</dc:title>
</cp:coreProperties>
</file>